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2"/>
  </p:notesMasterIdLst>
  <p:sldIdLst>
    <p:sldId id="359" r:id="rId5"/>
    <p:sldId id="406" r:id="rId6"/>
    <p:sldId id="423" r:id="rId7"/>
    <p:sldId id="413" r:id="rId8"/>
    <p:sldId id="450" r:id="rId9"/>
    <p:sldId id="439" r:id="rId10"/>
    <p:sldId id="422" r:id="rId11"/>
    <p:sldId id="448" r:id="rId12"/>
    <p:sldId id="447" r:id="rId13"/>
    <p:sldId id="420" r:id="rId14"/>
    <p:sldId id="441" r:id="rId15"/>
    <p:sldId id="442" r:id="rId16"/>
    <p:sldId id="443" r:id="rId17"/>
    <p:sldId id="444" r:id="rId18"/>
    <p:sldId id="445" r:id="rId19"/>
    <p:sldId id="446" r:id="rId20"/>
    <p:sldId id="436" r:id="rId21"/>
  </p:sldIdLst>
  <p:sldSz cx="12192000" cy="8624888"/>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0" clrIdx="1"/>
  <p:cmAuthor id="3" name="Akriti" initials="Akriti" lastIdx="6" clrIdx="2"/>
  <p:cmAuthor id="4" name="Viola.Prifti" initials="Vi" lastIdx="11"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A131"/>
    <a:srgbClr val="F3F6F5"/>
    <a:srgbClr val="77933C"/>
    <a:srgbClr val="19A1B9"/>
    <a:srgbClr val="993366"/>
    <a:srgbClr val="8064A2"/>
    <a:srgbClr val="34937B"/>
    <a:srgbClr val="DDDDDD"/>
    <a:srgbClr val="000000"/>
    <a:srgbClr val="C2FF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0B626-A11D-2945-B956-243474A27D34}" v="3" dt="2022-05-11T14:10:03.6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82041" autoAdjust="0"/>
  </p:normalViewPr>
  <p:slideViewPr>
    <p:cSldViewPr snapToGrid="0">
      <p:cViewPr varScale="1">
        <p:scale>
          <a:sx n="82" d="100"/>
          <a:sy n="82" d="100"/>
        </p:scale>
        <p:origin x="1232" y="184"/>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atheeba Vimalnath" userId="S::pv302@cam.ac.uk::db56d1dd-ad9e-4f64-be91-9f7084568d85" providerId="AD" clId="Web-{8B3DFD89-7AE2-420E-455C-A6725F031FDD}"/>
    <pc:docChg chg="addSld delSld modSld sldOrd">
      <pc:chgData name="Pratheeba Vimalnath" userId="S::pv302@cam.ac.uk::db56d1dd-ad9e-4f64-be91-9f7084568d85" providerId="AD" clId="Web-{8B3DFD89-7AE2-420E-455C-A6725F031FDD}" dt="2020-09-01T13:59:25.981" v="558"/>
      <pc:docMkLst>
        <pc:docMk/>
      </pc:docMkLst>
      <pc:sldChg chg="delSp modSp">
        <pc:chgData name="Pratheeba Vimalnath" userId="S::pv302@cam.ac.uk::db56d1dd-ad9e-4f64-be91-9f7084568d85" providerId="AD" clId="Web-{8B3DFD89-7AE2-420E-455C-A6725F031FDD}" dt="2020-09-01T13:44:06.495" v="332" actId="20577"/>
        <pc:sldMkLst>
          <pc:docMk/>
          <pc:sldMk cId="1073561074" sldId="406"/>
        </pc:sldMkLst>
        <pc:spChg chg="del">
          <ac:chgData name="Pratheeba Vimalnath" userId="S::pv302@cam.ac.uk::db56d1dd-ad9e-4f64-be91-9f7084568d85" providerId="AD" clId="Web-{8B3DFD89-7AE2-420E-455C-A6725F031FDD}" dt="2020-09-01T13:44:00.745" v="324"/>
          <ac:spMkLst>
            <pc:docMk/>
            <pc:sldMk cId="1073561074" sldId="406"/>
            <ac:spMk id="2" creationId="{DDB81B85-FF80-4DCD-9555-7CF181416881}"/>
          </ac:spMkLst>
        </pc:spChg>
        <pc:spChg chg="mod">
          <ac:chgData name="Pratheeba Vimalnath" userId="S::pv302@cam.ac.uk::db56d1dd-ad9e-4f64-be91-9f7084568d85" providerId="AD" clId="Web-{8B3DFD89-7AE2-420E-455C-A6725F031FDD}" dt="2020-09-01T13:44:06.495" v="332" actId="20577"/>
          <ac:spMkLst>
            <pc:docMk/>
            <pc:sldMk cId="1073561074" sldId="406"/>
            <ac:spMk id="5" creationId="{E1729B83-D974-4470-96EC-8A8C3E141D94}"/>
          </ac:spMkLst>
        </pc:spChg>
      </pc:sldChg>
      <pc:sldChg chg="addCm">
        <pc:chgData name="Pratheeba Vimalnath" userId="S::pv302@cam.ac.uk::db56d1dd-ad9e-4f64-be91-9f7084568d85" providerId="AD" clId="Web-{8B3DFD89-7AE2-420E-455C-A6725F031FDD}" dt="2020-09-01T13:44:47.169" v="334"/>
        <pc:sldMkLst>
          <pc:docMk/>
          <pc:sldMk cId="1019032451" sldId="408"/>
        </pc:sldMkLst>
      </pc:sldChg>
      <pc:sldChg chg="addSp delSp modSp ord">
        <pc:chgData name="Pratheeba Vimalnath" userId="S::pv302@cam.ac.uk::db56d1dd-ad9e-4f64-be91-9f7084568d85" providerId="AD" clId="Web-{8B3DFD89-7AE2-420E-455C-A6725F031FDD}" dt="2020-09-01T13:54:22.512" v="504"/>
        <pc:sldMkLst>
          <pc:docMk/>
          <pc:sldMk cId="161133495" sldId="409"/>
        </pc:sldMkLst>
        <pc:spChg chg="mod">
          <ac:chgData name="Pratheeba Vimalnath" userId="S::pv302@cam.ac.uk::db56d1dd-ad9e-4f64-be91-9f7084568d85" providerId="AD" clId="Web-{8B3DFD89-7AE2-420E-455C-A6725F031FDD}" dt="2020-09-01T13:52:03.911" v="490" actId="20577"/>
          <ac:spMkLst>
            <pc:docMk/>
            <pc:sldMk cId="161133495" sldId="409"/>
            <ac:spMk id="2" creationId="{D6FC2DB3-4917-43F9-B5BB-D8BE7C63958F}"/>
          </ac:spMkLst>
        </pc:spChg>
        <pc:spChg chg="mod">
          <ac:chgData name="Pratheeba Vimalnath" userId="S::pv302@cam.ac.uk::db56d1dd-ad9e-4f64-be91-9f7084568d85" providerId="AD" clId="Web-{8B3DFD89-7AE2-420E-455C-A6725F031FDD}" dt="2020-09-01T13:51:57.254" v="483" actId="20577"/>
          <ac:spMkLst>
            <pc:docMk/>
            <pc:sldMk cId="161133495" sldId="409"/>
            <ac:spMk id="6" creationId="{19EAF92F-B6B4-4EE3-A941-A2E971F65DBE}"/>
          </ac:spMkLst>
        </pc:spChg>
        <pc:picChg chg="add del mod">
          <ac:chgData name="Pratheeba Vimalnath" userId="S::pv302@cam.ac.uk::db56d1dd-ad9e-4f64-be91-9f7084568d85" providerId="AD" clId="Web-{8B3DFD89-7AE2-420E-455C-A6725F031FDD}" dt="2020-09-01T13:45:50.204" v="364"/>
          <ac:picMkLst>
            <pc:docMk/>
            <pc:sldMk cId="161133495" sldId="409"/>
            <ac:picMk id="3" creationId="{0F9748D6-CF08-41BB-82F7-DDF46C26BF4E}"/>
          </ac:picMkLst>
        </pc:picChg>
      </pc:sldChg>
      <pc:sldChg chg="del">
        <pc:chgData name="Pratheeba Vimalnath" userId="S::pv302@cam.ac.uk::db56d1dd-ad9e-4f64-be91-9f7084568d85" providerId="AD" clId="Web-{8B3DFD89-7AE2-420E-455C-A6725F031FDD}" dt="2020-09-01T13:54:26.027" v="505"/>
        <pc:sldMkLst>
          <pc:docMk/>
          <pc:sldMk cId="381966807" sldId="410"/>
        </pc:sldMkLst>
      </pc:sldChg>
      <pc:sldChg chg="addSp delSp modSp">
        <pc:chgData name="Pratheeba Vimalnath" userId="S::pv302@cam.ac.uk::db56d1dd-ad9e-4f64-be91-9f7084568d85" providerId="AD" clId="Web-{8B3DFD89-7AE2-420E-455C-A6725F031FDD}" dt="2020-09-01T13:51:04.579" v="457" actId="20577"/>
        <pc:sldMkLst>
          <pc:docMk/>
          <pc:sldMk cId="1258361036" sldId="413"/>
        </pc:sldMkLst>
        <pc:spChg chg="add mod">
          <ac:chgData name="Pratheeba Vimalnath" userId="S::pv302@cam.ac.uk::db56d1dd-ad9e-4f64-be91-9f7084568d85" providerId="AD" clId="Web-{8B3DFD89-7AE2-420E-455C-A6725F031FDD}" dt="2020-09-01T13:50:51.235" v="447" actId="1076"/>
          <ac:spMkLst>
            <pc:docMk/>
            <pc:sldMk cId="1258361036" sldId="413"/>
            <ac:spMk id="4" creationId="{1CBAD37C-412F-4E7A-BCC7-E786087AAAC5}"/>
          </ac:spMkLst>
        </pc:spChg>
        <pc:spChg chg="del">
          <ac:chgData name="Pratheeba Vimalnath" userId="S::pv302@cam.ac.uk::db56d1dd-ad9e-4f64-be91-9f7084568d85" providerId="AD" clId="Web-{8B3DFD89-7AE2-420E-455C-A6725F031FDD}" dt="2020-09-01T13:49:03.823" v="395"/>
          <ac:spMkLst>
            <pc:docMk/>
            <pc:sldMk cId="1258361036" sldId="413"/>
            <ac:spMk id="5" creationId="{E1729B83-D974-4470-96EC-8A8C3E141D94}"/>
          </ac:spMkLst>
        </pc:spChg>
        <pc:spChg chg="mod">
          <ac:chgData name="Pratheeba Vimalnath" userId="S::pv302@cam.ac.uk::db56d1dd-ad9e-4f64-be91-9f7084568d85" providerId="AD" clId="Web-{8B3DFD89-7AE2-420E-455C-A6725F031FDD}" dt="2020-09-01T13:51:04.579" v="457" actId="20577"/>
          <ac:spMkLst>
            <pc:docMk/>
            <pc:sldMk cId="1258361036" sldId="413"/>
            <ac:spMk id="6" creationId="{19EAF92F-B6B4-4EE3-A941-A2E971F65DBE}"/>
          </ac:spMkLst>
        </pc:spChg>
        <pc:spChg chg="mod">
          <ac:chgData name="Pratheeba Vimalnath" userId="S::pv302@cam.ac.uk::db56d1dd-ad9e-4f64-be91-9f7084568d85" providerId="AD" clId="Web-{8B3DFD89-7AE2-420E-455C-A6725F031FDD}" dt="2020-09-01T13:50:05.373" v="426" actId="1076"/>
          <ac:spMkLst>
            <pc:docMk/>
            <pc:sldMk cId="1258361036" sldId="413"/>
            <ac:spMk id="23" creationId="{E1729B83-D974-4470-96EC-8A8C3E141D94}"/>
          </ac:spMkLst>
        </pc:spChg>
        <pc:picChg chg="add mod">
          <ac:chgData name="Pratheeba Vimalnath" userId="S::pv302@cam.ac.uk::db56d1dd-ad9e-4f64-be91-9f7084568d85" providerId="AD" clId="Web-{8B3DFD89-7AE2-420E-455C-A6725F031FDD}" dt="2020-09-01T13:50:12.373" v="429" actId="1076"/>
          <ac:picMkLst>
            <pc:docMk/>
            <pc:sldMk cId="1258361036" sldId="413"/>
            <ac:picMk id="2" creationId="{A7DB79C3-0623-47F1-9F5D-762662CD8EAB}"/>
          </ac:picMkLst>
        </pc:picChg>
        <pc:picChg chg="add mod">
          <ac:chgData name="Pratheeba Vimalnath" userId="S::pv302@cam.ac.uk::db56d1dd-ad9e-4f64-be91-9f7084568d85" providerId="AD" clId="Web-{8B3DFD89-7AE2-420E-455C-A6725F031FDD}" dt="2020-09-01T13:49:55.732" v="424" actId="1076"/>
          <ac:picMkLst>
            <pc:docMk/>
            <pc:sldMk cId="1258361036" sldId="413"/>
            <ac:picMk id="3" creationId="{9D6CE7AF-ACD8-4659-846A-59023BDAF868}"/>
          </ac:picMkLst>
        </pc:picChg>
      </pc:sldChg>
      <pc:sldChg chg="addSp delSp modSp add del replId">
        <pc:chgData name="Pratheeba Vimalnath" userId="S::pv302@cam.ac.uk::db56d1dd-ad9e-4f64-be91-9f7084568d85" providerId="AD" clId="Web-{8B3DFD89-7AE2-420E-455C-A6725F031FDD}" dt="2020-09-01T13:57:54.085" v="549"/>
        <pc:sldMkLst>
          <pc:docMk/>
          <pc:sldMk cId="82602514" sldId="418"/>
        </pc:sldMkLst>
        <pc:spChg chg="add del mod">
          <ac:chgData name="Pratheeba Vimalnath" userId="S::pv302@cam.ac.uk::db56d1dd-ad9e-4f64-be91-9f7084568d85" providerId="AD" clId="Web-{8B3DFD89-7AE2-420E-455C-A6725F031FDD}" dt="2020-09-01T13:52:35.115" v="498"/>
          <ac:spMkLst>
            <pc:docMk/>
            <pc:sldMk cId="82602514" sldId="418"/>
            <ac:spMk id="2" creationId="{8CBDD9F0-64E7-4F52-8838-C0944447F403}"/>
          </ac:spMkLst>
        </pc:spChg>
      </pc:sldChg>
      <pc:sldChg chg="add del replId">
        <pc:chgData name="Pratheeba Vimalnath" userId="S::pv302@cam.ac.uk::db56d1dd-ad9e-4f64-be91-9f7084568d85" providerId="AD" clId="Web-{8B3DFD89-7AE2-420E-455C-A6725F031FDD}" dt="2020-09-01T13:53:28.477" v="501"/>
        <pc:sldMkLst>
          <pc:docMk/>
          <pc:sldMk cId="138329001" sldId="419"/>
        </pc:sldMkLst>
      </pc:sldChg>
      <pc:sldChg chg="delSp add ord replId delAnim addCm modCm">
        <pc:chgData name="Pratheeba Vimalnath" userId="S::pv302@cam.ac.uk::db56d1dd-ad9e-4f64-be91-9f7084568d85" providerId="AD" clId="Web-{8B3DFD89-7AE2-420E-455C-A6725F031FDD}" dt="2020-09-01T13:59:25.981" v="558"/>
        <pc:sldMkLst>
          <pc:docMk/>
          <pc:sldMk cId="4196030730" sldId="420"/>
        </pc:sldMkLst>
        <pc:spChg chg="del">
          <ac:chgData name="Pratheeba Vimalnath" userId="S::pv302@cam.ac.uk::db56d1dd-ad9e-4f64-be91-9f7084568d85" providerId="AD" clId="Web-{8B3DFD89-7AE2-420E-455C-A6725F031FDD}" dt="2020-09-01T13:59:25.981" v="558"/>
          <ac:spMkLst>
            <pc:docMk/>
            <pc:sldMk cId="4196030730" sldId="420"/>
            <ac:spMk id="23" creationId="{E1729B83-D974-4470-96EC-8A8C3E141D94}"/>
          </ac:spMkLst>
        </pc:spChg>
        <pc:spChg chg="del">
          <ac:chgData name="Pratheeba Vimalnath" userId="S::pv302@cam.ac.uk::db56d1dd-ad9e-4f64-be91-9f7084568d85" providerId="AD" clId="Web-{8B3DFD89-7AE2-420E-455C-A6725F031FDD}" dt="2020-09-01T13:59:25.981" v="557"/>
          <ac:spMkLst>
            <pc:docMk/>
            <pc:sldMk cId="4196030730" sldId="420"/>
            <ac:spMk id="24" creationId="{00000000-0000-0000-0000-000000000000}"/>
          </ac:spMkLst>
        </pc:spChg>
        <pc:spChg chg="del">
          <ac:chgData name="Pratheeba Vimalnath" userId="S::pv302@cam.ac.uk::db56d1dd-ad9e-4f64-be91-9f7084568d85" providerId="AD" clId="Web-{8B3DFD89-7AE2-420E-455C-A6725F031FDD}" dt="2020-09-01T13:59:25.965" v="556"/>
          <ac:spMkLst>
            <pc:docMk/>
            <pc:sldMk cId="4196030730" sldId="420"/>
            <ac:spMk id="25" creationId="{00000000-0000-0000-0000-000000000000}"/>
          </ac:spMkLst>
        </pc:spChg>
        <pc:spChg chg="del">
          <ac:chgData name="Pratheeba Vimalnath" userId="S::pv302@cam.ac.uk::db56d1dd-ad9e-4f64-be91-9f7084568d85" providerId="AD" clId="Web-{8B3DFD89-7AE2-420E-455C-A6725F031FDD}" dt="2020-09-01T13:59:25.965" v="555"/>
          <ac:spMkLst>
            <pc:docMk/>
            <pc:sldMk cId="4196030730" sldId="420"/>
            <ac:spMk id="26" creationId="{00000000-0000-0000-0000-000000000000}"/>
          </ac:spMkLst>
        </pc:spChg>
        <pc:spChg chg="del">
          <ac:chgData name="Pratheeba Vimalnath" userId="S::pv302@cam.ac.uk::db56d1dd-ad9e-4f64-be91-9f7084568d85" providerId="AD" clId="Web-{8B3DFD89-7AE2-420E-455C-A6725F031FDD}" dt="2020-09-01T13:59:25.965" v="554"/>
          <ac:spMkLst>
            <pc:docMk/>
            <pc:sldMk cId="4196030730" sldId="420"/>
            <ac:spMk id="27" creationId="{00000000-0000-0000-0000-000000000000}"/>
          </ac:spMkLst>
        </pc:spChg>
        <pc:spChg chg="del">
          <ac:chgData name="Pratheeba Vimalnath" userId="S::pv302@cam.ac.uk::db56d1dd-ad9e-4f64-be91-9f7084568d85" providerId="AD" clId="Web-{8B3DFD89-7AE2-420E-455C-A6725F031FDD}" dt="2020-09-01T13:59:25.965" v="553"/>
          <ac:spMkLst>
            <pc:docMk/>
            <pc:sldMk cId="4196030730" sldId="420"/>
            <ac:spMk id="28" creationId="{00000000-0000-0000-0000-000000000000}"/>
          </ac:spMkLst>
        </pc:spChg>
      </pc:sldChg>
      <pc:sldChg chg="add ord replId">
        <pc:chgData name="Pratheeba Vimalnath" userId="S::pv302@cam.ac.uk::db56d1dd-ad9e-4f64-be91-9f7084568d85" providerId="AD" clId="Web-{8B3DFD89-7AE2-420E-455C-A6725F031FDD}" dt="2020-09-01T13:57:44.163" v="548"/>
        <pc:sldMkLst>
          <pc:docMk/>
          <pc:sldMk cId="379349478" sldId="421"/>
        </pc:sldMkLst>
      </pc:sldChg>
      <pc:sldChg chg="add del replId">
        <pc:chgData name="Pratheeba Vimalnath" userId="S::pv302@cam.ac.uk::db56d1dd-ad9e-4f64-be91-9f7084568d85" providerId="AD" clId="Web-{8B3DFD89-7AE2-420E-455C-A6725F031FDD}" dt="2020-09-01T13:54:09.058" v="503"/>
        <pc:sldMkLst>
          <pc:docMk/>
          <pc:sldMk cId="307134546" sldId="422"/>
        </pc:sldMkLst>
      </pc:sldChg>
      <pc:sldChg chg="addSp delSp modSp new ord">
        <pc:chgData name="Pratheeba Vimalnath" userId="S::pv302@cam.ac.uk::db56d1dd-ad9e-4f64-be91-9f7084568d85" providerId="AD" clId="Web-{8B3DFD89-7AE2-420E-455C-A6725F031FDD}" dt="2020-09-01T13:57:38.272" v="547"/>
        <pc:sldMkLst>
          <pc:docMk/>
          <pc:sldMk cId="405537021" sldId="422"/>
        </pc:sldMkLst>
        <pc:spChg chg="del">
          <ac:chgData name="Pratheeba Vimalnath" userId="S::pv302@cam.ac.uk::db56d1dd-ad9e-4f64-be91-9f7084568d85" providerId="AD" clId="Web-{8B3DFD89-7AE2-420E-455C-A6725F031FDD}" dt="2020-09-01T13:56:59.926" v="508"/>
          <ac:spMkLst>
            <pc:docMk/>
            <pc:sldMk cId="405537021" sldId="422"/>
            <ac:spMk id="2" creationId="{BBF0D341-7786-46A2-897B-E8CDDC40A216}"/>
          </ac:spMkLst>
        </pc:spChg>
        <pc:spChg chg="del">
          <ac:chgData name="Pratheeba Vimalnath" userId="S::pv302@cam.ac.uk::db56d1dd-ad9e-4f64-be91-9f7084568d85" providerId="AD" clId="Web-{8B3DFD89-7AE2-420E-455C-A6725F031FDD}" dt="2020-09-01T13:56:59.926" v="507"/>
          <ac:spMkLst>
            <pc:docMk/>
            <pc:sldMk cId="405537021" sldId="422"/>
            <ac:spMk id="3" creationId="{ACE6F070-E95E-4102-AFDB-BA5048F1243B}"/>
          </ac:spMkLst>
        </pc:spChg>
        <pc:spChg chg="add mod">
          <ac:chgData name="Pratheeba Vimalnath" userId="S::pv302@cam.ac.uk::db56d1dd-ad9e-4f64-be91-9f7084568d85" providerId="AD" clId="Web-{8B3DFD89-7AE2-420E-455C-A6725F031FDD}" dt="2020-09-01T13:57:33.553" v="546" actId="20577"/>
          <ac:spMkLst>
            <pc:docMk/>
            <pc:sldMk cId="405537021" sldId="422"/>
            <ac:spMk id="6" creationId="{522E1DA7-EC5C-4330-A0B9-667C3D13B643}"/>
          </ac:spMkLst>
        </pc:spChg>
        <pc:spChg chg="add del">
          <ac:chgData name="Pratheeba Vimalnath" userId="S::pv302@cam.ac.uk::db56d1dd-ad9e-4f64-be91-9f7084568d85" providerId="AD" clId="Web-{8B3DFD89-7AE2-420E-455C-A6725F031FDD}" dt="2020-09-01T13:57:21.177" v="517"/>
          <ac:spMkLst>
            <pc:docMk/>
            <pc:sldMk cId="405537021" sldId="422"/>
            <ac:spMk id="10" creationId="{56795C5F-3F44-48A5-BA2E-12799D79A9E6}"/>
          </ac:spMkLst>
        </pc:spChg>
        <pc:picChg chg="add mod">
          <ac:chgData name="Pratheeba Vimalnath" userId="S::pv302@cam.ac.uk::db56d1dd-ad9e-4f64-be91-9f7084568d85" providerId="AD" clId="Web-{8B3DFD89-7AE2-420E-455C-A6725F031FDD}" dt="2020-09-01T13:57:10.489" v="513" actId="1076"/>
          <ac:picMkLst>
            <pc:docMk/>
            <pc:sldMk cId="405537021" sldId="422"/>
            <ac:picMk id="4" creationId="{BF747171-1A0D-4324-9E0E-2713210161E3}"/>
          </ac:picMkLst>
        </pc:picChg>
        <pc:picChg chg="add">
          <ac:chgData name="Pratheeba Vimalnath" userId="S::pv302@cam.ac.uk::db56d1dd-ad9e-4f64-be91-9f7084568d85" providerId="AD" clId="Web-{8B3DFD89-7AE2-420E-455C-A6725F031FDD}" dt="2020-09-01T13:57:17.599" v="515"/>
          <ac:picMkLst>
            <pc:docMk/>
            <pc:sldMk cId="405537021" sldId="422"/>
            <ac:picMk id="8" creationId="{47F23E2D-4E13-4494-A5D8-B40A84F458EF}"/>
          </ac:picMkLst>
        </pc:picChg>
      </pc:sldChg>
    </pc:docChg>
  </pc:docChgLst>
  <pc:docChgLst>
    <pc:chgData name="Pratheeba Vimalnath" userId="db56d1dd-ad9e-4f64-be91-9f7084568d85" providerId="ADAL" clId="{63A19917-27A3-4F98-A525-195118BC4C6B}"/>
    <pc:docChg chg="addSld delSld modSld">
      <pc:chgData name="Pratheeba Vimalnath" userId="db56d1dd-ad9e-4f64-be91-9f7084568d85" providerId="ADAL" clId="{63A19917-27A3-4F98-A525-195118BC4C6B}" dt="2020-09-07T15:01:29.660" v="8"/>
      <pc:docMkLst>
        <pc:docMk/>
      </pc:docMkLst>
      <pc:sldChg chg="del">
        <pc:chgData name="Pratheeba Vimalnath" userId="db56d1dd-ad9e-4f64-be91-9f7084568d85" providerId="ADAL" clId="{63A19917-27A3-4F98-A525-195118BC4C6B}" dt="2020-09-07T15:01:27.323" v="7" actId="2696"/>
        <pc:sldMkLst>
          <pc:docMk/>
          <pc:sldMk cId="2764625626" sldId="387"/>
        </pc:sldMkLst>
      </pc:sldChg>
      <pc:sldChg chg="del">
        <pc:chgData name="Pratheeba Vimalnath" userId="db56d1dd-ad9e-4f64-be91-9f7084568d85" providerId="ADAL" clId="{63A19917-27A3-4F98-A525-195118BC4C6B}" dt="2020-09-07T15:01:27.225" v="3" actId="2696"/>
        <pc:sldMkLst>
          <pc:docMk/>
          <pc:sldMk cId="1861127160" sldId="390"/>
        </pc:sldMkLst>
      </pc:sldChg>
      <pc:sldChg chg="del">
        <pc:chgData name="Pratheeba Vimalnath" userId="db56d1dd-ad9e-4f64-be91-9f7084568d85" providerId="ADAL" clId="{63A19917-27A3-4F98-A525-195118BC4C6B}" dt="2020-09-07T15:01:27.307" v="6" actId="2696"/>
        <pc:sldMkLst>
          <pc:docMk/>
          <pc:sldMk cId="1241837023" sldId="400"/>
        </pc:sldMkLst>
      </pc:sldChg>
      <pc:sldChg chg="del">
        <pc:chgData name="Pratheeba Vimalnath" userId="db56d1dd-ad9e-4f64-be91-9f7084568d85" providerId="ADAL" clId="{63A19917-27A3-4F98-A525-195118BC4C6B}" dt="2020-09-07T15:01:27.271" v="5" actId="2696"/>
        <pc:sldMkLst>
          <pc:docMk/>
          <pc:sldMk cId="3455594952" sldId="403"/>
        </pc:sldMkLst>
      </pc:sldChg>
      <pc:sldChg chg="del">
        <pc:chgData name="Pratheeba Vimalnath" userId="db56d1dd-ad9e-4f64-be91-9f7084568d85" providerId="ADAL" clId="{63A19917-27A3-4F98-A525-195118BC4C6B}" dt="2020-09-07T14:56:28.328" v="1" actId="2696"/>
        <pc:sldMkLst>
          <pc:docMk/>
          <pc:sldMk cId="1471479149" sldId="412"/>
        </pc:sldMkLst>
      </pc:sldChg>
      <pc:sldChg chg="add">
        <pc:chgData name="Pratheeba Vimalnath" userId="db56d1dd-ad9e-4f64-be91-9f7084568d85" providerId="ADAL" clId="{63A19917-27A3-4F98-A525-195118BC4C6B}" dt="2020-09-04T14:21:18.856" v="0"/>
        <pc:sldMkLst>
          <pc:docMk/>
          <pc:sldMk cId="2865530328" sldId="438"/>
        </pc:sldMkLst>
      </pc:sldChg>
      <pc:sldChg chg="add">
        <pc:chgData name="Pratheeba Vimalnath" userId="db56d1dd-ad9e-4f64-be91-9f7084568d85" providerId="ADAL" clId="{63A19917-27A3-4F98-A525-195118BC4C6B}" dt="2020-09-07T15:01:29.660" v="8"/>
        <pc:sldMkLst>
          <pc:docMk/>
          <pc:sldMk cId="854237799" sldId="439"/>
        </pc:sldMkLst>
      </pc:sldChg>
      <pc:sldChg chg="del">
        <pc:chgData name="Pratheeba Vimalnath" userId="db56d1dd-ad9e-4f64-be91-9f7084568d85" providerId="ADAL" clId="{63A19917-27A3-4F98-A525-195118BC4C6B}" dt="2020-09-07T15:01:27.245" v="4" actId="2696"/>
        <pc:sldMkLst>
          <pc:docMk/>
          <pc:sldMk cId="3177842251" sldId="439"/>
        </pc:sldMkLst>
      </pc:sldChg>
      <pc:sldChg chg="add">
        <pc:chgData name="Pratheeba Vimalnath" userId="db56d1dd-ad9e-4f64-be91-9f7084568d85" providerId="ADAL" clId="{63A19917-27A3-4F98-A525-195118BC4C6B}" dt="2020-09-07T15:01:29.660" v="8"/>
        <pc:sldMkLst>
          <pc:docMk/>
          <pc:sldMk cId="693572110" sldId="440"/>
        </pc:sldMkLst>
      </pc:sldChg>
      <pc:sldChg chg="add">
        <pc:chgData name="Pratheeba Vimalnath" userId="db56d1dd-ad9e-4f64-be91-9f7084568d85" providerId="ADAL" clId="{63A19917-27A3-4F98-A525-195118BC4C6B}" dt="2020-09-07T15:01:29.660" v="8"/>
        <pc:sldMkLst>
          <pc:docMk/>
          <pc:sldMk cId="3255951245" sldId="441"/>
        </pc:sldMkLst>
      </pc:sldChg>
      <pc:sldChg chg="add">
        <pc:chgData name="Pratheeba Vimalnath" userId="db56d1dd-ad9e-4f64-be91-9f7084568d85" providerId="ADAL" clId="{63A19917-27A3-4F98-A525-195118BC4C6B}" dt="2020-09-07T15:01:29.660" v="8"/>
        <pc:sldMkLst>
          <pc:docMk/>
          <pc:sldMk cId="229025023" sldId="442"/>
        </pc:sldMkLst>
      </pc:sldChg>
      <pc:sldChg chg="add">
        <pc:chgData name="Pratheeba Vimalnath" userId="db56d1dd-ad9e-4f64-be91-9f7084568d85" providerId="ADAL" clId="{63A19917-27A3-4F98-A525-195118BC4C6B}" dt="2020-09-07T14:56:29.705" v="2"/>
        <pc:sldMkLst>
          <pc:docMk/>
          <pc:sldMk cId="2964790865" sldId="443"/>
        </pc:sldMkLst>
      </pc:sldChg>
      <pc:sldChg chg="add">
        <pc:chgData name="Pratheeba Vimalnath" userId="db56d1dd-ad9e-4f64-be91-9f7084568d85" providerId="ADAL" clId="{63A19917-27A3-4F98-A525-195118BC4C6B}" dt="2020-09-07T14:56:29.705" v="2"/>
        <pc:sldMkLst>
          <pc:docMk/>
          <pc:sldMk cId="2666348650" sldId="444"/>
        </pc:sldMkLst>
      </pc:sldChg>
      <pc:sldChg chg="add">
        <pc:chgData name="Pratheeba Vimalnath" userId="db56d1dd-ad9e-4f64-be91-9f7084568d85" providerId="ADAL" clId="{63A19917-27A3-4F98-A525-195118BC4C6B}" dt="2020-09-07T14:56:29.705" v="2"/>
        <pc:sldMkLst>
          <pc:docMk/>
          <pc:sldMk cId="3561497162" sldId="445"/>
        </pc:sldMkLst>
      </pc:sldChg>
      <pc:sldChg chg="add">
        <pc:chgData name="Pratheeba Vimalnath" userId="db56d1dd-ad9e-4f64-be91-9f7084568d85" providerId="ADAL" clId="{63A19917-27A3-4F98-A525-195118BC4C6B}" dt="2020-09-07T14:56:29.705" v="2"/>
        <pc:sldMkLst>
          <pc:docMk/>
          <pc:sldMk cId="2540137597" sldId="450"/>
        </pc:sldMkLst>
      </pc:sldChg>
      <pc:sldChg chg="add">
        <pc:chgData name="Pratheeba Vimalnath" userId="db56d1dd-ad9e-4f64-be91-9f7084568d85" providerId="ADAL" clId="{63A19917-27A3-4F98-A525-195118BC4C6B}" dt="2020-09-07T14:56:29.705" v="2"/>
        <pc:sldMkLst>
          <pc:docMk/>
          <pc:sldMk cId="1749589980" sldId="451"/>
        </pc:sldMkLst>
      </pc:sldChg>
    </pc:docChg>
  </pc:docChgLst>
  <pc:docChgLst>
    <pc:chgData name="Maximilian Elsen" userId="54add240-814d-4e11-a531-104d01eb759e" providerId="ADAL" clId="{2CB6E130-2F27-814E-A2FF-461FEFEB6A26}"/>
    <pc:docChg chg="modSld">
      <pc:chgData name="Maximilian Elsen" userId="54add240-814d-4e11-a531-104d01eb759e" providerId="ADAL" clId="{2CB6E130-2F27-814E-A2FF-461FEFEB6A26}" dt="2021-06-22T10:07:45.628" v="188" actId="1076"/>
      <pc:docMkLst>
        <pc:docMk/>
      </pc:docMkLst>
      <pc:sldChg chg="addSp modSp mod">
        <pc:chgData name="Maximilian Elsen" userId="54add240-814d-4e11-a531-104d01eb759e" providerId="ADAL" clId="{2CB6E130-2F27-814E-A2FF-461FEFEB6A26}" dt="2021-06-22T10:07:41.174" v="186" actId="20577"/>
        <pc:sldMkLst>
          <pc:docMk/>
          <pc:sldMk cId="863497961" sldId="415"/>
        </pc:sldMkLst>
        <pc:spChg chg="add mod">
          <ac:chgData name="Maximilian Elsen" userId="54add240-814d-4e11-a531-104d01eb759e" providerId="ADAL" clId="{2CB6E130-2F27-814E-A2FF-461FEFEB6A26}" dt="2021-06-22T10:07:41.174" v="186" actId="20577"/>
          <ac:spMkLst>
            <pc:docMk/>
            <pc:sldMk cId="863497961" sldId="415"/>
            <ac:spMk id="7" creationId="{DD5BA522-0A9D-674D-8682-0F7D3B497057}"/>
          </ac:spMkLst>
        </pc:spChg>
      </pc:sldChg>
      <pc:sldChg chg="addSp modSp mod">
        <pc:chgData name="Maximilian Elsen" userId="54add240-814d-4e11-a531-104d01eb759e" providerId="ADAL" clId="{2CB6E130-2F27-814E-A2FF-461FEFEB6A26}" dt="2021-06-22T10:07:27.754" v="175" actId="20577"/>
        <pc:sldMkLst>
          <pc:docMk/>
          <pc:sldMk cId="258352594" sldId="416"/>
        </pc:sldMkLst>
        <pc:spChg chg="add mod">
          <ac:chgData name="Maximilian Elsen" userId="54add240-814d-4e11-a531-104d01eb759e" providerId="ADAL" clId="{2CB6E130-2F27-814E-A2FF-461FEFEB6A26}" dt="2021-06-22T10:07:27.754" v="175" actId="20577"/>
          <ac:spMkLst>
            <pc:docMk/>
            <pc:sldMk cId="258352594" sldId="416"/>
            <ac:spMk id="8" creationId="{1947A688-0986-D343-A535-89E35C680AE1}"/>
          </ac:spMkLst>
        </pc:spChg>
      </pc:sldChg>
      <pc:sldChg chg="addSp modSp mod">
        <pc:chgData name="Maximilian Elsen" userId="54add240-814d-4e11-a531-104d01eb759e" providerId="ADAL" clId="{2CB6E130-2F27-814E-A2FF-461FEFEB6A26}" dt="2021-06-22T10:06:44.819" v="119"/>
        <pc:sldMkLst>
          <pc:docMk/>
          <pc:sldMk cId="3551778416" sldId="417"/>
        </pc:sldMkLst>
        <pc:spChg chg="add mod">
          <ac:chgData name="Maximilian Elsen" userId="54add240-814d-4e11-a531-104d01eb759e" providerId="ADAL" clId="{2CB6E130-2F27-814E-A2FF-461FEFEB6A26}" dt="2021-06-22T10:06:44.819" v="119"/>
          <ac:spMkLst>
            <pc:docMk/>
            <pc:sldMk cId="3551778416" sldId="417"/>
            <ac:spMk id="7" creationId="{DD447316-BA1B-4248-B80E-35F9B862BD05}"/>
          </ac:spMkLst>
        </pc:spChg>
      </pc:sldChg>
      <pc:sldChg chg="addSp modSp mod">
        <pc:chgData name="Maximilian Elsen" userId="54add240-814d-4e11-a531-104d01eb759e" providerId="ADAL" clId="{2CB6E130-2F27-814E-A2FF-461FEFEB6A26}" dt="2021-06-22T10:07:45.628" v="188" actId="1076"/>
        <pc:sldMkLst>
          <pc:docMk/>
          <pc:sldMk cId="4122880212" sldId="429"/>
        </pc:sldMkLst>
        <pc:spChg chg="add mod">
          <ac:chgData name="Maximilian Elsen" userId="54add240-814d-4e11-a531-104d01eb759e" providerId="ADAL" clId="{2CB6E130-2F27-814E-A2FF-461FEFEB6A26}" dt="2021-06-22T10:07:45.628" v="188" actId="1076"/>
          <ac:spMkLst>
            <pc:docMk/>
            <pc:sldMk cId="4122880212" sldId="429"/>
            <ac:spMk id="7" creationId="{4C19F98A-2411-3E44-97AC-09A2AAC2032B}"/>
          </ac:spMkLst>
        </pc:spChg>
      </pc:sldChg>
      <pc:sldChg chg="addSp modSp mod">
        <pc:chgData name="Maximilian Elsen" userId="54add240-814d-4e11-a531-104d01eb759e" providerId="ADAL" clId="{2CB6E130-2F27-814E-A2FF-461FEFEB6A26}" dt="2021-06-22T10:07:03.093" v="135" actId="20577"/>
        <pc:sldMkLst>
          <pc:docMk/>
          <pc:sldMk cId="3731346857" sldId="452"/>
        </pc:sldMkLst>
        <pc:spChg chg="add mod">
          <ac:chgData name="Maximilian Elsen" userId="54add240-814d-4e11-a531-104d01eb759e" providerId="ADAL" clId="{2CB6E130-2F27-814E-A2FF-461FEFEB6A26}" dt="2021-06-22T10:07:03.093" v="135" actId="20577"/>
          <ac:spMkLst>
            <pc:docMk/>
            <pc:sldMk cId="3731346857" sldId="452"/>
            <ac:spMk id="2" creationId="{214C6B82-9C68-394B-A425-2E5F426CCD38}"/>
          </ac:spMkLst>
        </pc:spChg>
      </pc:sldChg>
    </pc:docChg>
  </pc:docChgLst>
  <pc:docChgLst>
    <pc:chgData name="Pratheeba Vimalnath" userId="S::pv302@cam.ac.uk::db56d1dd-ad9e-4f64-be91-9f7084568d85" providerId="AD" clId="Web-{7E84E065-EDD5-46A1-E615-13ED2D8B1AE2}"/>
    <pc:docChg chg="sldOrd">
      <pc:chgData name="Pratheeba Vimalnath" userId="S::pv302@cam.ac.uk::db56d1dd-ad9e-4f64-be91-9f7084568d85" providerId="AD" clId="Web-{7E84E065-EDD5-46A1-E615-13ED2D8B1AE2}" dt="2020-09-08T12:48:53.172" v="1"/>
      <pc:docMkLst>
        <pc:docMk/>
      </pc:docMkLst>
      <pc:sldChg chg="ord">
        <pc:chgData name="Pratheeba Vimalnath" userId="S::pv302@cam.ac.uk::db56d1dd-ad9e-4f64-be91-9f7084568d85" providerId="AD" clId="Web-{7E84E065-EDD5-46A1-E615-13ED2D8B1AE2}" dt="2020-09-08T12:48:53.172" v="1"/>
        <pc:sldMkLst>
          <pc:docMk/>
          <pc:sldMk cId="229025023" sldId="442"/>
        </pc:sldMkLst>
      </pc:sldChg>
    </pc:docChg>
  </pc:docChgLst>
  <pc:docChgLst>
    <pc:chgData name="Ashley Pennington" userId="S::ap2087@cam.ac.uk::6d5b1acf-bc42-4231-bc7f-67b6c2bfc230" providerId="AD" clId="Web-{14B7F9EF-2A29-4D0E-2C59-5AB8191AB3A4}"/>
    <pc:docChg chg="modSld sldOrd">
      <pc:chgData name="Ashley Pennington" userId="S::ap2087@cam.ac.uk::6d5b1acf-bc42-4231-bc7f-67b6c2bfc230" providerId="AD" clId="Web-{14B7F9EF-2A29-4D0E-2C59-5AB8191AB3A4}" dt="2020-09-01T14:12:02.580" v="229" actId="20577"/>
      <pc:docMkLst>
        <pc:docMk/>
      </pc:docMkLst>
      <pc:sldChg chg="modNotes">
        <pc:chgData name="Ashley Pennington" userId="S::ap2087@cam.ac.uk::6d5b1acf-bc42-4231-bc7f-67b6c2bfc230" providerId="AD" clId="Web-{14B7F9EF-2A29-4D0E-2C59-5AB8191AB3A4}" dt="2020-09-01T14:08:55.138" v="67"/>
        <pc:sldMkLst>
          <pc:docMk/>
          <pc:sldMk cId="537852104" sldId="407"/>
        </pc:sldMkLst>
      </pc:sldChg>
      <pc:sldChg chg="modSp ord modNotes">
        <pc:chgData name="Ashley Pennington" userId="S::ap2087@cam.ac.uk::6d5b1acf-bc42-4231-bc7f-67b6c2bfc230" providerId="AD" clId="Web-{14B7F9EF-2A29-4D0E-2C59-5AB8191AB3A4}" dt="2020-09-01T14:12:02.580" v="229" actId="20577"/>
        <pc:sldMkLst>
          <pc:docMk/>
          <pc:sldMk cId="1019032451" sldId="408"/>
        </pc:sldMkLst>
        <pc:spChg chg="mod">
          <ac:chgData name="Ashley Pennington" userId="S::ap2087@cam.ac.uk::6d5b1acf-bc42-4231-bc7f-67b6c2bfc230" providerId="AD" clId="Web-{14B7F9EF-2A29-4D0E-2C59-5AB8191AB3A4}" dt="2020-09-01T14:12:02.580" v="229" actId="20577"/>
          <ac:spMkLst>
            <pc:docMk/>
            <pc:sldMk cId="1019032451" sldId="408"/>
            <ac:spMk id="4" creationId="{9ABF145C-9C4B-4FF3-B59C-BF96792BEFDC}"/>
          </ac:spMkLst>
        </pc:spChg>
      </pc:sldChg>
    </pc:docChg>
  </pc:docChgLst>
  <pc:docChgLst>
    <pc:chgData name="Viola.Prifti" userId="S::viola.prifti_htw-berlin.de#ext#@universityofcambridgecloud.onmicrosoft.com::2800464e-27d6-49e6-844e-f5a79c6ac1e0" providerId="AD" clId="Web-{BE790D19-492F-4301-29FB-56423E729EB6}"/>
    <pc:docChg chg="modSld">
      <pc:chgData name="Viola.Prifti" userId="S::viola.prifti_htw-berlin.de#ext#@universityofcambridgecloud.onmicrosoft.com::2800464e-27d6-49e6-844e-f5a79c6ac1e0" providerId="AD" clId="Web-{BE790D19-492F-4301-29FB-56423E729EB6}" dt="2020-09-02T15:32:50.901" v="25" actId="20577"/>
      <pc:docMkLst>
        <pc:docMk/>
      </pc:docMkLst>
      <pc:sldChg chg="modSp">
        <pc:chgData name="Viola.Prifti" userId="S::viola.prifti_htw-berlin.de#ext#@universityofcambridgecloud.onmicrosoft.com::2800464e-27d6-49e6-844e-f5a79c6ac1e0" providerId="AD" clId="Web-{BE790D19-492F-4301-29FB-56423E729EB6}" dt="2020-09-02T15:32:50.901" v="24" actId="20577"/>
        <pc:sldMkLst>
          <pc:docMk/>
          <pc:sldMk cId="1258361036" sldId="413"/>
        </pc:sldMkLst>
        <pc:spChg chg="mod">
          <ac:chgData name="Viola.Prifti" userId="S::viola.prifti_htw-berlin.de#ext#@universityofcambridgecloud.onmicrosoft.com::2800464e-27d6-49e6-844e-f5a79c6ac1e0" providerId="AD" clId="Web-{BE790D19-492F-4301-29FB-56423E729EB6}" dt="2020-09-02T15:32:50.901" v="24" actId="20577"/>
          <ac:spMkLst>
            <pc:docMk/>
            <pc:sldMk cId="1258361036" sldId="413"/>
            <ac:spMk id="23" creationId="{E1729B83-D974-4470-96EC-8A8C3E141D94}"/>
          </ac:spMkLst>
        </pc:spChg>
      </pc:sldChg>
    </pc:docChg>
  </pc:docChgLst>
  <pc:docChgLst>
    <pc:chgData name="Maximilian Elsen" userId="54add240-814d-4e11-a531-104d01eb759e" providerId="ADAL" clId="{0270B626-A11D-2945-B956-243474A27D34}"/>
    <pc:docChg chg="addSld delSld modSld">
      <pc:chgData name="Maximilian Elsen" userId="54add240-814d-4e11-a531-104d01eb759e" providerId="ADAL" clId="{0270B626-A11D-2945-B956-243474A27D34}" dt="2022-05-20T08:21:52.570" v="17" actId="20577"/>
      <pc:docMkLst>
        <pc:docMk/>
      </pc:docMkLst>
      <pc:sldChg chg="modSp mod">
        <pc:chgData name="Maximilian Elsen" userId="54add240-814d-4e11-a531-104d01eb759e" providerId="ADAL" clId="{0270B626-A11D-2945-B956-243474A27D34}" dt="2022-05-20T08:21:52.570" v="17" actId="20577"/>
        <pc:sldMkLst>
          <pc:docMk/>
          <pc:sldMk cId="437260407" sldId="359"/>
        </pc:sldMkLst>
        <pc:spChg chg="mod">
          <ac:chgData name="Maximilian Elsen" userId="54add240-814d-4e11-a531-104d01eb759e" providerId="ADAL" clId="{0270B626-A11D-2945-B956-243474A27D34}" dt="2022-05-20T08:21:52.570" v="17" actId="20577"/>
          <ac:spMkLst>
            <pc:docMk/>
            <pc:sldMk cId="437260407" sldId="359"/>
            <ac:spMk id="3" creationId="{47E239C2-E036-4976-80A6-487808193AEE}"/>
          </ac:spMkLst>
        </pc:spChg>
        <pc:spChg chg="mod">
          <ac:chgData name="Maximilian Elsen" userId="54add240-814d-4e11-a531-104d01eb759e" providerId="ADAL" clId="{0270B626-A11D-2945-B956-243474A27D34}" dt="2022-05-04T17:16:13.339" v="4" actId="20577"/>
          <ac:spMkLst>
            <pc:docMk/>
            <pc:sldMk cId="437260407" sldId="359"/>
            <ac:spMk id="18" creationId="{D41648B6-75B0-43B4-8DDE-FC69620628BF}"/>
          </ac:spMkLst>
        </pc:spChg>
      </pc:sldChg>
      <pc:sldChg chg="add del">
        <pc:chgData name="Maximilian Elsen" userId="54add240-814d-4e11-a531-104d01eb759e" providerId="ADAL" clId="{0270B626-A11D-2945-B956-243474A27D34}" dt="2022-05-11T14:10:03.598" v="9"/>
        <pc:sldMkLst>
          <pc:docMk/>
          <pc:sldMk cId="1073561074" sldId="406"/>
        </pc:sldMkLst>
      </pc:sldChg>
      <pc:sldChg chg="add del">
        <pc:chgData name="Maximilian Elsen" userId="54add240-814d-4e11-a531-104d01eb759e" providerId="ADAL" clId="{0270B626-A11D-2945-B956-243474A27D34}" dt="2022-05-11T14:10:03.598" v="9"/>
        <pc:sldMkLst>
          <pc:docMk/>
          <pc:sldMk cId="1258361036" sldId="413"/>
        </pc:sldMkLst>
      </pc:sldChg>
      <pc:sldChg chg="add del">
        <pc:chgData name="Maximilian Elsen" userId="54add240-814d-4e11-a531-104d01eb759e" providerId="ADAL" clId="{0270B626-A11D-2945-B956-243474A27D34}" dt="2022-05-11T14:10:03.598" v="9"/>
        <pc:sldMkLst>
          <pc:docMk/>
          <pc:sldMk cId="4196030730" sldId="420"/>
        </pc:sldMkLst>
      </pc:sldChg>
      <pc:sldChg chg="add del">
        <pc:chgData name="Maximilian Elsen" userId="54add240-814d-4e11-a531-104d01eb759e" providerId="ADAL" clId="{0270B626-A11D-2945-B956-243474A27D34}" dt="2022-05-11T14:10:03.598" v="9"/>
        <pc:sldMkLst>
          <pc:docMk/>
          <pc:sldMk cId="405537021" sldId="422"/>
        </pc:sldMkLst>
      </pc:sldChg>
      <pc:sldChg chg="add del">
        <pc:chgData name="Maximilian Elsen" userId="54add240-814d-4e11-a531-104d01eb759e" providerId="ADAL" clId="{0270B626-A11D-2945-B956-243474A27D34}" dt="2022-05-11T14:10:03.598" v="9"/>
        <pc:sldMkLst>
          <pc:docMk/>
          <pc:sldMk cId="252067448" sldId="423"/>
        </pc:sldMkLst>
      </pc:sldChg>
      <pc:sldChg chg="modSp mod">
        <pc:chgData name="Maximilian Elsen" userId="54add240-814d-4e11-a531-104d01eb759e" providerId="ADAL" clId="{0270B626-A11D-2945-B956-243474A27D34}" dt="2022-05-04T17:42:09.789" v="7" actId="20577"/>
        <pc:sldMkLst>
          <pc:docMk/>
          <pc:sldMk cId="1060508753" sldId="436"/>
        </pc:sldMkLst>
        <pc:spChg chg="mod">
          <ac:chgData name="Maximilian Elsen" userId="54add240-814d-4e11-a531-104d01eb759e" providerId="ADAL" clId="{0270B626-A11D-2945-B956-243474A27D34}" dt="2022-05-04T17:42:09.789" v="7" actId="20577"/>
          <ac:spMkLst>
            <pc:docMk/>
            <pc:sldMk cId="1060508753" sldId="436"/>
            <ac:spMk id="4" creationId="{79D5C5D1-D7B5-46BC-8575-1EE3E43F1A11}"/>
          </ac:spMkLst>
        </pc:spChg>
      </pc:sldChg>
      <pc:sldChg chg="add del">
        <pc:chgData name="Maximilian Elsen" userId="54add240-814d-4e11-a531-104d01eb759e" providerId="ADAL" clId="{0270B626-A11D-2945-B956-243474A27D34}" dt="2022-05-11T14:10:03.598" v="9"/>
        <pc:sldMkLst>
          <pc:docMk/>
          <pc:sldMk cId="3805590917" sldId="439"/>
        </pc:sldMkLst>
      </pc:sldChg>
      <pc:sldChg chg="add del">
        <pc:chgData name="Maximilian Elsen" userId="54add240-814d-4e11-a531-104d01eb759e" providerId="ADAL" clId="{0270B626-A11D-2945-B956-243474A27D34}" dt="2022-05-11T14:10:03.598" v="9"/>
        <pc:sldMkLst>
          <pc:docMk/>
          <pc:sldMk cId="3970676789" sldId="441"/>
        </pc:sldMkLst>
      </pc:sldChg>
      <pc:sldChg chg="add del">
        <pc:chgData name="Maximilian Elsen" userId="54add240-814d-4e11-a531-104d01eb759e" providerId="ADAL" clId="{0270B626-A11D-2945-B956-243474A27D34}" dt="2022-05-11T14:10:03.598" v="9"/>
        <pc:sldMkLst>
          <pc:docMk/>
          <pc:sldMk cId="478304926" sldId="442"/>
        </pc:sldMkLst>
      </pc:sldChg>
      <pc:sldChg chg="add del">
        <pc:chgData name="Maximilian Elsen" userId="54add240-814d-4e11-a531-104d01eb759e" providerId="ADAL" clId="{0270B626-A11D-2945-B956-243474A27D34}" dt="2022-05-11T14:10:03.598" v="9"/>
        <pc:sldMkLst>
          <pc:docMk/>
          <pc:sldMk cId="1232907599" sldId="443"/>
        </pc:sldMkLst>
      </pc:sldChg>
      <pc:sldChg chg="add del">
        <pc:chgData name="Maximilian Elsen" userId="54add240-814d-4e11-a531-104d01eb759e" providerId="ADAL" clId="{0270B626-A11D-2945-B956-243474A27D34}" dt="2022-05-11T14:10:03.598" v="9"/>
        <pc:sldMkLst>
          <pc:docMk/>
          <pc:sldMk cId="831041689" sldId="444"/>
        </pc:sldMkLst>
      </pc:sldChg>
      <pc:sldChg chg="add del">
        <pc:chgData name="Maximilian Elsen" userId="54add240-814d-4e11-a531-104d01eb759e" providerId="ADAL" clId="{0270B626-A11D-2945-B956-243474A27D34}" dt="2022-05-11T14:10:03.598" v="9"/>
        <pc:sldMkLst>
          <pc:docMk/>
          <pc:sldMk cId="3020567614" sldId="445"/>
        </pc:sldMkLst>
      </pc:sldChg>
      <pc:sldChg chg="add del">
        <pc:chgData name="Maximilian Elsen" userId="54add240-814d-4e11-a531-104d01eb759e" providerId="ADAL" clId="{0270B626-A11D-2945-B956-243474A27D34}" dt="2022-05-11T14:10:03.598" v="9"/>
        <pc:sldMkLst>
          <pc:docMk/>
          <pc:sldMk cId="4143228899" sldId="446"/>
        </pc:sldMkLst>
      </pc:sldChg>
      <pc:sldChg chg="add del">
        <pc:chgData name="Maximilian Elsen" userId="54add240-814d-4e11-a531-104d01eb759e" providerId="ADAL" clId="{0270B626-A11D-2945-B956-243474A27D34}" dt="2022-05-11T14:10:03.598" v="9"/>
        <pc:sldMkLst>
          <pc:docMk/>
          <pc:sldMk cId="2116220913" sldId="447"/>
        </pc:sldMkLst>
      </pc:sldChg>
      <pc:sldChg chg="add del">
        <pc:chgData name="Maximilian Elsen" userId="54add240-814d-4e11-a531-104d01eb759e" providerId="ADAL" clId="{0270B626-A11D-2945-B956-243474A27D34}" dt="2022-05-11T14:10:03.598" v="9"/>
        <pc:sldMkLst>
          <pc:docMk/>
          <pc:sldMk cId="4255726290" sldId="448"/>
        </pc:sldMkLst>
      </pc:sldChg>
      <pc:sldChg chg="add del">
        <pc:chgData name="Maximilian Elsen" userId="54add240-814d-4e11-a531-104d01eb759e" providerId="ADAL" clId="{0270B626-A11D-2945-B956-243474A27D34}" dt="2022-05-11T14:10:03.598" v="9"/>
        <pc:sldMkLst>
          <pc:docMk/>
          <pc:sldMk cId="2163703526" sldId="450"/>
        </pc:sldMkLst>
      </pc:sldChg>
    </pc:docChg>
  </pc:docChgLst>
  <pc:docChgLst>
    <pc:chgData name="Pratheeba Vimalnath" userId="db56d1dd-ad9e-4f64-be91-9f7084568d85" providerId="ADAL" clId="{D1C51AA4-19CD-46BE-8ED3-CE73B48665B7}"/>
    <pc:docChg chg="undo custSel addSld delSld modSld sldOrd">
      <pc:chgData name="Pratheeba Vimalnath" userId="db56d1dd-ad9e-4f64-be91-9f7084568d85" providerId="ADAL" clId="{D1C51AA4-19CD-46BE-8ED3-CE73B48665B7}" dt="2022-04-01T10:19:09.590" v="3000" actId="1076"/>
      <pc:docMkLst>
        <pc:docMk/>
      </pc:docMkLst>
      <pc:sldChg chg="del ord delCm modCm">
        <pc:chgData name="Pratheeba Vimalnath" userId="db56d1dd-ad9e-4f64-be91-9f7084568d85" providerId="ADAL" clId="{D1C51AA4-19CD-46BE-8ED3-CE73B48665B7}" dt="2022-04-01T10:09:10.067" v="2308" actId="47"/>
        <pc:sldMkLst>
          <pc:docMk/>
          <pc:sldMk cId="1051827301" sldId="271"/>
        </pc:sldMkLst>
      </pc:sldChg>
      <pc:sldChg chg="modSp mod">
        <pc:chgData name="Pratheeba Vimalnath" userId="db56d1dd-ad9e-4f64-be91-9f7084568d85" providerId="ADAL" clId="{D1C51AA4-19CD-46BE-8ED3-CE73B48665B7}" dt="2022-04-01T09:00:49.405" v="18" actId="20577"/>
        <pc:sldMkLst>
          <pc:docMk/>
          <pc:sldMk cId="437260407" sldId="359"/>
        </pc:sldMkLst>
        <pc:spChg chg="mod">
          <ac:chgData name="Pratheeba Vimalnath" userId="db56d1dd-ad9e-4f64-be91-9f7084568d85" providerId="ADAL" clId="{D1C51AA4-19CD-46BE-8ED3-CE73B48665B7}" dt="2022-04-01T09:00:49.405" v="18" actId="20577"/>
          <ac:spMkLst>
            <pc:docMk/>
            <pc:sldMk cId="437260407" sldId="359"/>
            <ac:spMk id="4" creationId="{79D5C5D1-D7B5-46BC-8575-1EE3E43F1A11}"/>
          </ac:spMkLst>
        </pc:spChg>
      </pc:sldChg>
      <pc:sldChg chg="modSp mod modNotesTx">
        <pc:chgData name="Pratheeba Vimalnath" userId="db56d1dd-ad9e-4f64-be91-9f7084568d85" providerId="ADAL" clId="{D1C51AA4-19CD-46BE-8ED3-CE73B48665B7}" dt="2022-04-01T10:08:07.164" v="2303" actId="20577"/>
        <pc:sldMkLst>
          <pc:docMk/>
          <pc:sldMk cId="1073561074" sldId="406"/>
        </pc:sldMkLst>
        <pc:spChg chg="mod">
          <ac:chgData name="Pratheeba Vimalnath" userId="db56d1dd-ad9e-4f64-be91-9f7084568d85" providerId="ADAL" clId="{D1C51AA4-19CD-46BE-8ED3-CE73B48665B7}" dt="2022-04-01T09:18:10.901" v="792" actId="20577"/>
          <ac:spMkLst>
            <pc:docMk/>
            <pc:sldMk cId="1073561074" sldId="406"/>
            <ac:spMk id="5" creationId="{E1729B83-D974-4470-96EC-8A8C3E141D94}"/>
          </ac:spMkLst>
        </pc:spChg>
      </pc:sldChg>
      <pc:sldChg chg="modSp mod modNotesTx">
        <pc:chgData name="Pratheeba Vimalnath" userId="db56d1dd-ad9e-4f64-be91-9f7084568d85" providerId="ADAL" clId="{D1C51AA4-19CD-46BE-8ED3-CE73B48665B7}" dt="2022-04-01T10:19:09.590" v="3000" actId="1076"/>
        <pc:sldMkLst>
          <pc:docMk/>
          <pc:sldMk cId="1258361036" sldId="413"/>
        </pc:sldMkLst>
        <pc:picChg chg="mod">
          <ac:chgData name="Pratheeba Vimalnath" userId="db56d1dd-ad9e-4f64-be91-9f7084568d85" providerId="ADAL" clId="{D1C51AA4-19CD-46BE-8ED3-CE73B48665B7}" dt="2022-04-01T10:19:09.590" v="3000" actId="1076"/>
          <ac:picMkLst>
            <pc:docMk/>
            <pc:sldMk cId="1258361036" sldId="413"/>
            <ac:picMk id="2" creationId="{A7DB79C3-0623-47F1-9F5D-762662CD8EAB}"/>
          </ac:picMkLst>
        </pc:picChg>
      </pc:sldChg>
      <pc:sldChg chg="modSp mod modNotesTx">
        <pc:chgData name="Pratheeba Vimalnath" userId="db56d1dd-ad9e-4f64-be91-9f7084568d85" providerId="ADAL" clId="{D1C51AA4-19CD-46BE-8ED3-CE73B48665B7}" dt="2022-04-01T10:18:00.724" v="2995" actId="6549"/>
        <pc:sldMkLst>
          <pc:docMk/>
          <pc:sldMk cId="4196030730" sldId="420"/>
        </pc:sldMkLst>
        <pc:spChg chg="mod">
          <ac:chgData name="Pratheeba Vimalnath" userId="db56d1dd-ad9e-4f64-be91-9f7084568d85" providerId="ADAL" clId="{D1C51AA4-19CD-46BE-8ED3-CE73B48665B7}" dt="2022-04-01T09:23:38.006" v="849" actId="1076"/>
          <ac:spMkLst>
            <pc:docMk/>
            <pc:sldMk cId="4196030730" sldId="420"/>
            <ac:spMk id="2" creationId="{2BE611B5-0BEC-4622-8685-70AF06EF703E}"/>
          </ac:spMkLst>
        </pc:spChg>
        <pc:spChg chg="mod">
          <ac:chgData name="Pratheeba Vimalnath" userId="db56d1dd-ad9e-4f64-be91-9f7084568d85" providerId="ADAL" clId="{D1C51AA4-19CD-46BE-8ED3-CE73B48665B7}" dt="2022-04-01T09:23:38.006" v="849" actId="1076"/>
          <ac:spMkLst>
            <pc:docMk/>
            <pc:sldMk cId="4196030730" sldId="420"/>
            <ac:spMk id="5" creationId="{E1729B83-D974-4470-96EC-8A8C3E141D94}"/>
          </ac:spMkLst>
        </pc:spChg>
        <pc:spChg chg="mod">
          <ac:chgData name="Pratheeba Vimalnath" userId="db56d1dd-ad9e-4f64-be91-9f7084568d85" providerId="ADAL" clId="{D1C51AA4-19CD-46BE-8ED3-CE73B48665B7}" dt="2022-04-01T09:22:58.350" v="838" actId="20577"/>
          <ac:spMkLst>
            <pc:docMk/>
            <pc:sldMk cId="4196030730" sldId="420"/>
            <ac:spMk id="8" creationId="{96C59A91-696A-4028-9FA2-0AF55FA14833}"/>
          </ac:spMkLst>
        </pc:spChg>
      </pc:sldChg>
      <pc:sldChg chg="addSp modSp mod">
        <pc:chgData name="Pratheeba Vimalnath" userId="db56d1dd-ad9e-4f64-be91-9f7084568d85" providerId="ADAL" clId="{D1C51AA4-19CD-46BE-8ED3-CE73B48665B7}" dt="2022-04-01T09:43:14.275" v="1613"/>
        <pc:sldMkLst>
          <pc:docMk/>
          <pc:sldMk cId="405537021" sldId="422"/>
        </pc:sldMkLst>
        <pc:spChg chg="mod">
          <ac:chgData name="Pratheeba Vimalnath" userId="db56d1dd-ad9e-4f64-be91-9f7084568d85" providerId="ADAL" clId="{D1C51AA4-19CD-46BE-8ED3-CE73B48665B7}" dt="2022-04-01T09:19:03.250" v="795" actId="2711"/>
          <ac:spMkLst>
            <pc:docMk/>
            <pc:sldMk cId="405537021" sldId="422"/>
            <ac:spMk id="5" creationId="{FCAE2997-86EE-41B2-B189-22CA27078533}"/>
          </ac:spMkLst>
        </pc:spChg>
        <pc:spChg chg="add mod">
          <ac:chgData name="Pratheeba Vimalnath" userId="db56d1dd-ad9e-4f64-be91-9f7084568d85" providerId="ADAL" clId="{D1C51AA4-19CD-46BE-8ED3-CE73B48665B7}" dt="2022-04-01T09:43:14.275" v="1613"/>
          <ac:spMkLst>
            <pc:docMk/>
            <pc:sldMk cId="405537021" sldId="422"/>
            <ac:spMk id="6" creationId="{2F764B12-3EC1-44ED-B641-DCA93A7EB6C6}"/>
          </ac:spMkLst>
        </pc:spChg>
      </pc:sldChg>
      <pc:sldChg chg="addSp modSp mod">
        <pc:chgData name="Pratheeba Vimalnath" userId="db56d1dd-ad9e-4f64-be91-9f7084568d85" providerId="ADAL" clId="{D1C51AA4-19CD-46BE-8ED3-CE73B48665B7}" dt="2022-04-01T09:05:57.415" v="171" actId="14100"/>
        <pc:sldMkLst>
          <pc:docMk/>
          <pc:sldMk cId="252067448" sldId="423"/>
        </pc:sldMkLst>
        <pc:spChg chg="add mod">
          <ac:chgData name="Pratheeba Vimalnath" userId="db56d1dd-ad9e-4f64-be91-9f7084568d85" providerId="ADAL" clId="{D1C51AA4-19CD-46BE-8ED3-CE73B48665B7}" dt="2022-04-01T09:05:57.415" v="171" actId="14100"/>
          <ac:spMkLst>
            <pc:docMk/>
            <pc:sldMk cId="252067448" sldId="423"/>
            <ac:spMk id="2" creationId="{A3E2EA66-EEE7-4EC6-B652-76EA05E51C4A}"/>
          </ac:spMkLst>
        </pc:spChg>
        <pc:spChg chg="mod">
          <ac:chgData name="Pratheeba Vimalnath" userId="db56d1dd-ad9e-4f64-be91-9f7084568d85" providerId="ADAL" clId="{D1C51AA4-19CD-46BE-8ED3-CE73B48665B7}" dt="2022-04-01T09:04:46.524" v="167" actId="57"/>
          <ac:spMkLst>
            <pc:docMk/>
            <pc:sldMk cId="252067448" sldId="423"/>
            <ac:spMk id="3" creationId="{00000000-0000-0000-0000-000000000000}"/>
          </ac:spMkLst>
        </pc:spChg>
        <pc:spChg chg="mod">
          <ac:chgData name="Pratheeba Vimalnath" userId="db56d1dd-ad9e-4f64-be91-9f7084568d85" providerId="ADAL" clId="{D1C51AA4-19CD-46BE-8ED3-CE73B48665B7}" dt="2022-04-01T09:04:51.420" v="169" actId="57"/>
          <ac:spMkLst>
            <pc:docMk/>
            <pc:sldMk cId="252067448" sldId="423"/>
            <ac:spMk id="9" creationId="{D9A9AD3D-65F0-466C-B80B-B0AEE36BD9F3}"/>
          </ac:spMkLst>
        </pc:spChg>
      </pc:sldChg>
      <pc:sldChg chg="ord modNotesTx">
        <pc:chgData name="Pratheeba Vimalnath" userId="db56d1dd-ad9e-4f64-be91-9f7084568d85" providerId="ADAL" clId="{D1C51AA4-19CD-46BE-8ED3-CE73B48665B7}" dt="2022-04-01T10:16:48.299" v="2990" actId="20577"/>
        <pc:sldMkLst>
          <pc:docMk/>
          <pc:sldMk cId="3805590917" sldId="439"/>
        </pc:sldMkLst>
      </pc:sldChg>
      <pc:sldChg chg="del">
        <pc:chgData name="Pratheeba Vimalnath" userId="db56d1dd-ad9e-4f64-be91-9f7084568d85" providerId="ADAL" clId="{D1C51AA4-19CD-46BE-8ED3-CE73B48665B7}" dt="2022-04-01T10:06:55.928" v="2292" actId="47"/>
        <pc:sldMkLst>
          <pc:docMk/>
          <pc:sldMk cId="2188043867" sldId="440"/>
        </pc:sldMkLst>
      </pc:sldChg>
      <pc:sldChg chg="addSp modSp mod">
        <pc:chgData name="Pratheeba Vimalnath" userId="db56d1dd-ad9e-4f64-be91-9f7084568d85" providerId="ADAL" clId="{D1C51AA4-19CD-46BE-8ED3-CE73B48665B7}" dt="2022-04-01T09:24:35.344" v="863" actId="404"/>
        <pc:sldMkLst>
          <pc:docMk/>
          <pc:sldMk cId="3970676789" sldId="441"/>
        </pc:sldMkLst>
        <pc:spChg chg="mod">
          <ac:chgData name="Pratheeba Vimalnath" userId="db56d1dd-ad9e-4f64-be91-9f7084568d85" providerId="ADAL" clId="{D1C51AA4-19CD-46BE-8ED3-CE73B48665B7}" dt="2022-04-01T09:24:09.939" v="855" actId="404"/>
          <ac:spMkLst>
            <pc:docMk/>
            <pc:sldMk cId="3970676789" sldId="441"/>
            <ac:spMk id="4" creationId="{BAE3E8DD-FD32-4C67-B38C-97AEEB605327}"/>
          </ac:spMkLst>
        </pc:spChg>
        <pc:spChg chg="mod">
          <ac:chgData name="Pratheeba Vimalnath" userId="db56d1dd-ad9e-4f64-be91-9f7084568d85" providerId="ADAL" clId="{D1C51AA4-19CD-46BE-8ED3-CE73B48665B7}" dt="2022-04-01T09:24:09.939" v="855" actId="404"/>
          <ac:spMkLst>
            <pc:docMk/>
            <pc:sldMk cId="3970676789" sldId="441"/>
            <ac:spMk id="5" creationId="{C9564366-BF3A-41A2-8970-066FAC1027BB}"/>
          </ac:spMkLst>
        </pc:spChg>
        <pc:spChg chg="mod">
          <ac:chgData name="Pratheeba Vimalnath" userId="db56d1dd-ad9e-4f64-be91-9f7084568d85" providerId="ADAL" clId="{D1C51AA4-19CD-46BE-8ED3-CE73B48665B7}" dt="2022-04-01T09:24:09.939" v="855" actId="404"/>
          <ac:spMkLst>
            <pc:docMk/>
            <pc:sldMk cId="3970676789" sldId="441"/>
            <ac:spMk id="6" creationId="{9393532C-D970-48A5-A184-C981C47C491A}"/>
          </ac:spMkLst>
        </pc:spChg>
        <pc:spChg chg="mod">
          <ac:chgData name="Pratheeba Vimalnath" userId="db56d1dd-ad9e-4f64-be91-9f7084568d85" providerId="ADAL" clId="{D1C51AA4-19CD-46BE-8ED3-CE73B48665B7}" dt="2022-04-01T09:24:09.939" v="855" actId="404"/>
          <ac:spMkLst>
            <pc:docMk/>
            <pc:sldMk cId="3970676789" sldId="441"/>
            <ac:spMk id="7" creationId="{ABB3139F-8DC4-491C-A37F-FDC1B900D227}"/>
          </ac:spMkLst>
        </pc:spChg>
        <pc:spChg chg="mod">
          <ac:chgData name="Pratheeba Vimalnath" userId="db56d1dd-ad9e-4f64-be91-9f7084568d85" providerId="ADAL" clId="{D1C51AA4-19CD-46BE-8ED3-CE73B48665B7}" dt="2022-04-01T09:24:09.939" v="855" actId="404"/>
          <ac:spMkLst>
            <pc:docMk/>
            <pc:sldMk cId="3970676789" sldId="441"/>
            <ac:spMk id="8" creationId="{1D806F34-29D3-4859-BC77-CCF29A92704F}"/>
          </ac:spMkLst>
        </pc:spChg>
        <pc:spChg chg="mod">
          <ac:chgData name="Pratheeba Vimalnath" userId="db56d1dd-ad9e-4f64-be91-9f7084568d85" providerId="ADAL" clId="{D1C51AA4-19CD-46BE-8ED3-CE73B48665B7}" dt="2022-04-01T09:24:09.939" v="855" actId="404"/>
          <ac:spMkLst>
            <pc:docMk/>
            <pc:sldMk cId="3970676789" sldId="441"/>
            <ac:spMk id="9" creationId="{F02DBF91-01E2-4D26-9F35-FA751A562F51}"/>
          </ac:spMkLst>
        </pc:spChg>
        <pc:spChg chg="mod">
          <ac:chgData name="Pratheeba Vimalnath" userId="db56d1dd-ad9e-4f64-be91-9f7084568d85" providerId="ADAL" clId="{D1C51AA4-19CD-46BE-8ED3-CE73B48665B7}" dt="2022-04-01T09:24:09.939" v="855" actId="404"/>
          <ac:spMkLst>
            <pc:docMk/>
            <pc:sldMk cId="3970676789" sldId="441"/>
            <ac:spMk id="10" creationId="{D574A37E-2052-4F6F-956F-25BB2B49370B}"/>
          </ac:spMkLst>
        </pc:spChg>
        <pc:spChg chg="mod">
          <ac:chgData name="Pratheeba Vimalnath" userId="db56d1dd-ad9e-4f64-be91-9f7084568d85" providerId="ADAL" clId="{D1C51AA4-19CD-46BE-8ED3-CE73B48665B7}" dt="2022-04-01T09:24:09.939" v="855" actId="404"/>
          <ac:spMkLst>
            <pc:docMk/>
            <pc:sldMk cId="3970676789" sldId="441"/>
            <ac:spMk id="11" creationId="{DB27E85E-1447-4EE0-86D4-B8E207E711B8}"/>
          </ac:spMkLst>
        </pc:spChg>
        <pc:spChg chg="mod">
          <ac:chgData name="Pratheeba Vimalnath" userId="db56d1dd-ad9e-4f64-be91-9f7084568d85" providerId="ADAL" clId="{D1C51AA4-19CD-46BE-8ED3-CE73B48665B7}" dt="2022-04-01T09:24:09.939" v="855" actId="404"/>
          <ac:spMkLst>
            <pc:docMk/>
            <pc:sldMk cId="3970676789" sldId="441"/>
            <ac:spMk id="12" creationId="{801795C6-1DDF-4B82-8729-C3684BD4F71D}"/>
          </ac:spMkLst>
        </pc:spChg>
        <pc:spChg chg="mod">
          <ac:chgData name="Pratheeba Vimalnath" userId="db56d1dd-ad9e-4f64-be91-9f7084568d85" providerId="ADAL" clId="{D1C51AA4-19CD-46BE-8ED3-CE73B48665B7}" dt="2022-04-01T09:24:09.939" v="855" actId="404"/>
          <ac:spMkLst>
            <pc:docMk/>
            <pc:sldMk cId="3970676789" sldId="441"/>
            <ac:spMk id="13" creationId="{8D83275A-1DC6-4C00-903A-F401ABB50DCE}"/>
          </ac:spMkLst>
        </pc:spChg>
        <pc:spChg chg="mod">
          <ac:chgData name="Pratheeba Vimalnath" userId="db56d1dd-ad9e-4f64-be91-9f7084568d85" providerId="ADAL" clId="{D1C51AA4-19CD-46BE-8ED3-CE73B48665B7}" dt="2022-04-01T09:24:09.939" v="855" actId="404"/>
          <ac:spMkLst>
            <pc:docMk/>
            <pc:sldMk cId="3970676789" sldId="441"/>
            <ac:spMk id="14" creationId="{3E2FDEB2-D88D-48B9-8325-57DCD7276859}"/>
          </ac:spMkLst>
        </pc:spChg>
        <pc:spChg chg="mod">
          <ac:chgData name="Pratheeba Vimalnath" userId="db56d1dd-ad9e-4f64-be91-9f7084568d85" providerId="ADAL" clId="{D1C51AA4-19CD-46BE-8ED3-CE73B48665B7}" dt="2022-04-01T09:24:09.939" v="855" actId="404"/>
          <ac:spMkLst>
            <pc:docMk/>
            <pc:sldMk cId="3970676789" sldId="441"/>
            <ac:spMk id="15" creationId="{D274B308-B39D-4FDB-97BE-532904FB80CC}"/>
          </ac:spMkLst>
        </pc:spChg>
        <pc:spChg chg="mod">
          <ac:chgData name="Pratheeba Vimalnath" userId="db56d1dd-ad9e-4f64-be91-9f7084568d85" providerId="ADAL" clId="{D1C51AA4-19CD-46BE-8ED3-CE73B48665B7}" dt="2022-04-01T09:24:09.939" v="855" actId="404"/>
          <ac:spMkLst>
            <pc:docMk/>
            <pc:sldMk cId="3970676789" sldId="441"/>
            <ac:spMk id="16" creationId="{B210FA7F-6DBF-4E64-AFBD-89E4BAE7D4EF}"/>
          </ac:spMkLst>
        </pc:spChg>
        <pc:spChg chg="mod">
          <ac:chgData name="Pratheeba Vimalnath" userId="db56d1dd-ad9e-4f64-be91-9f7084568d85" providerId="ADAL" clId="{D1C51AA4-19CD-46BE-8ED3-CE73B48665B7}" dt="2022-04-01T09:24:09.939" v="855" actId="404"/>
          <ac:spMkLst>
            <pc:docMk/>
            <pc:sldMk cId="3970676789" sldId="441"/>
            <ac:spMk id="17" creationId="{4A0946B1-445D-4B8E-AD20-1087F62A4CA4}"/>
          </ac:spMkLst>
        </pc:spChg>
        <pc:spChg chg="mod">
          <ac:chgData name="Pratheeba Vimalnath" userId="db56d1dd-ad9e-4f64-be91-9f7084568d85" providerId="ADAL" clId="{D1C51AA4-19CD-46BE-8ED3-CE73B48665B7}" dt="2022-04-01T09:24:09.939" v="855" actId="404"/>
          <ac:spMkLst>
            <pc:docMk/>
            <pc:sldMk cId="3970676789" sldId="441"/>
            <ac:spMk id="20" creationId="{F77DBC8B-BCE7-43F4-8B58-6B105DCEC56F}"/>
          </ac:spMkLst>
        </pc:spChg>
        <pc:spChg chg="mod">
          <ac:chgData name="Pratheeba Vimalnath" userId="db56d1dd-ad9e-4f64-be91-9f7084568d85" providerId="ADAL" clId="{D1C51AA4-19CD-46BE-8ED3-CE73B48665B7}" dt="2022-04-01T09:24:09.939" v="855" actId="404"/>
          <ac:spMkLst>
            <pc:docMk/>
            <pc:sldMk cId="3970676789" sldId="441"/>
            <ac:spMk id="21" creationId="{3172D638-2062-4014-B162-58B8065A4DC7}"/>
          </ac:spMkLst>
        </pc:spChg>
        <pc:spChg chg="mod">
          <ac:chgData name="Pratheeba Vimalnath" userId="db56d1dd-ad9e-4f64-be91-9f7084568d85" providerId="ADAL" clId="{D1C51AA4-19CD-46BE-8ED3-CE73B48665B7}" dt="2022-04-01T09:24:09.939" v="855" actId="404"/>
          <ac:spMkLst>
            <pc:docMk/>
            <pc:sldMk cId="3970676789" sldId="441"/>
            <ac:spMk id="22" creationId="{DBC8F4AC-2BD3-4587-9ABC-3473E2D9D8D6}"/>
          </ac:spMkLst>
        </pc:spChg>
        <pc:spChg chg="mod">
          <ac:chgData name="Pratheeba Vimalnath" userId="db56d1dd-ad9e-4f64-be91-9f7084568d85" providerId="ADAL" clId="{D1C51AA4-19CD-46BE-8ED3-CE73B48665B7}" dt="2022-04-01T09:24:09.939" v="855" actId="404"/>
          <ac:spMkLst>
            <pc:docMk/>
            <pc:sldMk cId="3970676789" sldId="441"/>
            <ac:spMk id="23" creationId="{53B0F706-2A23-4087-AE59-7CA266FEF6EA}"/>
          </ac:spMkLst>
        </pc:spChg>
        <pc:spChg chg="mod">
          <ac:chgData name="Pratheeba Vimalnath" userId="db56d1dd-ad9e-4f64-be91-9f7084568d85" providerId="ADAL" clId="{D1C51AA4-19CD-46BE-8ED3-CE73B48665B7}" dt="2022-04-01T09:24:09.939" v="855" actId="404"/>
          <ac:spMkLst>
            <pc:docMk/>
            <pc:sldMk cId="3970676789" sldId="441"/>
            <ac:spMk id="24" creationId="{B026F289-9A71-489C-A75B-4E77ABB15122}"/>
          </ac:spMkLst>
        </pc:spChg>
        <pc:spChg chg="mod">
          <ac:chgData name="Pratheeba Vimalnath" userId="db56d1dd-ad9e-4f64-be91-9f7084568d85" providerId="ADAL" clId="{D1C51AA4-19CD-46BE-8ED3-CE73B48665B7}" dt="2022-04-01T09:24:09.939" v="855" actId="404"/>
          <ac:spMkLst>
            <pc:docMk/>
            <pc:sldMk cId="3970676789" sldId="441"/>
            <ac:spMk id="27" creationId="{67E35045-BCA3-4E40-9D6C-1CD9E7D98F6D}"/>
          </ac:spMkLst>
        </pc:spChg>
        <pc:spChg chg="mod">
          <ac:chgData name="Pratheeba Vimalnath" userId="db56d1dd-ad9e-4f64-be91-9f7084568d85" providerId="ADAL" clId="{D1C51AA4-19CD-46BE-8ED3-CE73B48665B7}" dt="2022-04-01T09:24:09.939" v="855" actId="404"/>
          <ac:spMkLst>
            <pc:docMk/>
            <pc:sldMk cId="3970676789" sldId="441"/>
            <ac:spMk id="28" creationId="{9FF15087-B5AC-47E8-9F55-F071905CD046}"/>
          </ac:spMkLst>
        </pc:spChg>
        <pc:spChg chg="mod">
          <ac:chgData name="Pratheeba Vimalnath" userId="db56d1dd-ad9e-4f64-be91-9f7084568d85" providerId="ADAL" clId="{D1C51AA4-19CD-46BE-8ED3-CE73B48665B7}" dt="2022-04-01T09:24:09.939" v="855" actId="404"/>
          <ac:spMkLst>
            <pc:docMk/>
            <pc:sldMk cId="3970676789" sldId="441"/>
            <ac:spMk id="29" creationId="{98394420-3323-4101-A6E0-B74F01F53275}"/>
          </ac:spMkLst>
        </pc:spChg>
        <pc:spChg chg="mod">
          <ac:chgData name="Pratheeba Vimalnath" userId="db56d1dd-ad9e-4f64-be91-9f7084568d85" providerId="ADAL" clId="{D1C51AA4-19CD-46BE-8ED3-CE73B48665B7}" dt="2022-04-01T09:24:09.939" v="855" actId="404"/>
          <ac:spMkLst>
            <pc:docMk/>
            <pc:sldMk cId="3970676789" sldId="441"/>
            <ac:spMk id="30" creationId="{E63B0044-68B4-4AEA-B93B-7A4BA37F90B0}"/>
          </ac:spMkLst>
        </pc:spChg>
        <pc:spChg chg="mod">
          <ac:chgData name="Pratheeba Vimalnath" userId="db56d1dd-ad9e-4f64-be91-9f7084568d85" providerId="ADAL" clId="{D1C51AA4-19CD-46BE-8ED3-CE73B48665B7}" dt="2022-04-01T09:24:09.939" v="855" actId="404"/>
          <ac:spMkLst>
            <pc:docMk/>
            <pc:sldMk cId="3970676789" sldId="441"/>
            <ac:spMk id="31" creationId="{A17793CB-F3BD-436C-9649-ABD2B09C749D}"/>
          </ac:spMkLst>
        </pc:spChg>
        <pc:spChg chg="mod">
          <ac:chgData name="Pratheeba Vimalnath" userId="db56d1dd-ad9e-4f64-be91-9f7084568d85" providerId="ADAL" clId="{D1C51AA4-19CD-46BE-8ED3-CE73B48665B7}" dt="2022-04-01T09:24:09.939" v="855" actId="404"/>
          <ac:spMkLst>
            <pc:docMk/>
            <pc:sldMk cId="3970676789" sldId="441"/>
            <ac:spMk id="33" creationId="{94B99CED-09AC-4170-A1FA-E20F539B2179}"/>
          </ac:spMkLst>
        </pc:spChg>
        <pc:spChg chg="mod">
          <ac:chgData name="Pratheeba Vimalnath" userId="db56d1dd-ad9e-4f64-be91-9f7084568d85" providerId="ADAL" clId="{D1C51AA4-19CD-46BE-8ED3-CE73B48665B7}" dt="2022-04-01T09:24:29.682" v="860" actId="404"/>
          <ac:spMkLst>
            <pc:docMk/>
            <pc:sldMk cId="3970676789" sldId="441"/>
            <ac:spMk id="34" creationId="{601AA522-1BE9-44D7-A91B-386FCED84F15}"/>
          </ac:spMkLst>
        </pc:spChg>
        <pc:spChg chg="mod">
          <ac:chgData name="Pratheeba Vimalnath" userId="db56d1dd-ad9e-4f64-be91-9f7084568d85" providerId="ADAL" clId="{D1C51AA4-19CD-46BE-8ED3-CE73B48665B7}" dt="2022-04-01T09:24:31.338" v="861" actId="404"/>
          <ac:spMkLst>
            <pc:docMk/>
            <pc:sldMk cId="3970676789" sldId="441"/>
            <ac:spMk id="35" creationId="{7195168C-037B-482E-88B7-7613E6A3F4FD}"/>
          </ac:spMkLst>
        </pc:spChg>
        <pc:spChg chg="mod">
          <ac:chgData name="Pratheeba Vimalnath" userId="db56d1dd-ad9e-4f64-be91-9f7084568d85" providerId="ADAL" clId="{D1C51AA4-19CD-46BE-8ED3-CE73B48665B7}" dt="2022-04-01T09:24:35.344" v="863" actId="404"/>
          <ac:spMkLst>
            <pc:docMk/>
            <pc:sldMk cId="3970676789" sldId="441"/>
            <ac:spMk id="36" creationId="{8D0792CA-7B1E-4A06-A7FB-D380A93B9334}"/>
          </ac:spMkLst>
        </pc:spChg>
        <pc:spChg chg="mod">
          <ac:chgData name="Pratheeba Vimalnath" userId="db56d1dd-ad9e-4f64-be91-9f7084568d85" providerId="ADAL" clId="{D1C51AA4-19CD-46BE-8ED3-CE73B48665B7}" dt="2022-04-01T09:24:09.939" v="855" actId="404"/>
          <ac:spMkLst>
            <pc:docMk/>
            <pc:sldMk cId="3970676789" sldId="441"/>
            <ac:spMk id="38" creationId="{14B12F18-1C90-4731-91D1-16B80DF4EE3C}"/>
          </ac:spMkLst>
        </pc:spChg>
        <pc:spChg chg="mod">
          <ac:chgData name="Pratheeba Vimalnath" userId="db56d1dd-ad9e-4f64-be91-9f7084568d85" providerId="ADAL" clId="{D1C51AA4-19CD-46BE-8ED3-CE73B48665B7}" dt="2022-04-01T09:24:09.939" v="855" actId="404"/>
          <ac:spMkLst>
            <pc:docMk/>
            <pc:sldMk cId="3970676789" sldId="441"/>
            <ac:spMk id="39" creationId="{9A777767-8EB6-4D18-95D6-A4DB98646D96}"/>
          </ac:spMkLst>
        </pc:spChg>
        <pc:spChg chg="mod">
          <ac:chgData name="Pratheeba Vimalnath" userId="db56d1dd-ad9e-4f64-be91-9f7084568d85" providerId="ADAL" clId="{D1C51AA4-19CD-46BE-8ED3-CE73B48665B7}" dt="2022-04-01T09:24:33.002" v="862" actId="404"/>
          <ac:spMkLst>
            <pc:docMk/>
            <pc:sldMk cId="3970676789" sldId="441"/>
            <ac:spMk id="40" creationId="{B2DFCC82-8F7F-4CC5-A8E6-494C9C163AB4}"/>
          </ac:spMkLst>
        </pc:spChg>
        <pc:grpChg chg="add mod">
          <ac:chgData name="Pratheeba Vimalnath" userId="db56d1dd-ad9e-4f64-be91-9f7084568d85" providerId="ADAL" clId="{D1C51AA4-19CD-46BE-8ED3-CE73B48665B7}" dt="2022-04-01T09:24:27.779" v="859" actId="1076"/>
          <ac:grpSpMkLst>
            <pc:docMk/>
            <pc:sldMk cId="3970676789" sldId="441"/>
            <ac:grpSpMk id="2" creationId="{309F678E-1D08-409D-B3F2-710BA9857A9B}"/>
          </ac:grpSpMkLst>
        </pc:grpChg>
        <pc:cxnChg chg="mod">
          <ac:chgData name="Pratheeba Vimalnath" userId="db56d1dd-ad9e-4f64-be91-9f7084568d85" providerId="ADAL" clId="{D1C51AA4-19CD-46BE-8ED3-CE73B48665B7}" dt="2022-04-01T09:24:04.481" v="851" actId="164"/>
          <ac:cxnSpMkLst>
            <pc:docMk/>
            <pc:sldMk cId="3970676789" sldId="441"/>
            <ac:cxnSpMk id="18" creationId="{AAF3B2FD-5FFC-412B-8C87-B07C414BD507}"/>
          </ac:cxnSpMkLst>
        </pc:cxnChg>
        <pc:cxnChg chg="mod">
          <ac:chgData name="Pratheeba Vimalnath" userId="db56d1dd-ad9e-4f64-be91-9f7084568d85" providerId="ADAL" clId="{D1C51AA4-19CD-46BE-8ED3-CE73B48665B7}" dt="2022-04-01T09:24:04.481" v="851" actId="164"/>
          <ac:cxnSpMkLst>
            <pc:docMk/>
            <pc:sldMk cId="3970676789" sldId="441"/>
            <ac:cxnSpMk id="19" creationId="{0B912CC0-259E-4EC5-9301-CB3A0D48F55A}"/>
          </ac:cxnSpMkLst>
        </pc:cxnChg>
        <pc:cxnChg chg="mod">
          <ac:chgData name="Pratheeba Vimalnath" userId="db56d1dd-ad9e-4f64-be91-9f7084568d85" providerId="ADAL" clId="{D1C51AA4-19CD-46BE-8ED3-CE73B48665B7}" dt="2022-04-01T09:24:04.481" v="851" actId="164"/>
          <ac:cxnSpMkLst>
            <pc:docMk/>
            <pc:sldMk cId="3970676789" sldId="441"/>
            <ac:cxnSpMk id="25" creationId="{C06E74E3-37AA-4586-8F0D-5BB7F8561D21}"/>
          </ac:cxnSpMkLst>
        </pc:cxnChg>
        <pc:cxnChg chg="mod">
          <ac:chgData name="Pratheeba Vimalnath" userId="db56d1dd-ad9e-4f64-be91-9f7084568d85" providerId="ADAL" clId="{D1C51AA4-19CD-46BE-8ED3-CE73B48665B7}" dt="2022-04-01T09:24:04.481" v="851" actId="164"/>
          <ac:cxnSpMkLst>
            <pc:docMk/>
            <pc:sldMk cId="3970676789" sldId="441"/>
            <ac:cxnSpMk id="26" creationId="{D2D471F6-3DE6-4CB4-BB55-AA9B2A29E8AE}"/>
          </ac:cxnSpMkLst>
        </pc:cxnChg>
        <pc:cxnChg chg="mod">
          <ac:chgData name="Pratheeba Vimalnath" userId="db56d1dd-ad9e-4f64-be91-9f7084568d85" providerId="ADAL" clId="{D1C51AA4-19CD-46BE-8ED3-CE73B48665B7}" dt="2022-04-01T09:24:04.481" v="851" actId="164"/>
          <ac:cxnSpMkLst>
            <pc:docMk/>
            <pc:sldMk cId="3970676789" sldId="441"/>
            <ac:cxnSpMk id="32" creationId="{7EBA98C3-92F3-466A-89A5-A35C688B3389}"/>
          </ac:cxnSpMkLst>
        </pc:cxnChg>
        <pc:cxnChg chg="mod">
          <ac:chgData name="Pratheeba Vimalnath" userId="db56d1dd-ad9e-4f64-be91-9f7084568d85" providerId="ADAL" clId="{D1C51AA4-19CD-46BE-8ED3-CE73B48665B7}" dt="2022-04-01T09:24:04.481" v="851" actId="164"/>
          <ac:cxnSpMkLst>
            <pc:docMk/>
            <pc:sldMk cId="3970676789" sldId="441"/>
            <ac:cxnSpMk id="37" creationId="{AE75CA5A-F74D-4FF3-ADF8-3847D5E2CB0F}"/>
          </ac:cxnSpMkLst>
        </pc:cxnChg>
      </pc:sldChg>
      <pc:sldChg chg="modSp mod">
        <pc:chgData name="Pratheeba Vimalnath" userId="db56d1dd-ad9e-4f64-be91-9f7084568d85" providerId="ADAL" clId="{D1C51AA4-19CD-46BE-8ED3-CE73B48665B7}" dt="2022-04-01T09:25:45.678" v="893" actId="1076"/>
        <pc:sldMkLst>
          <pc:docMk/>
          <pc:sldMk cId="478304926" sldId="442"/>
        </pc:sldMkLst>
        <pc:spChg chg="mod">
          <ac:chgData name="Pratheeba Vimalnath" userId="db56d1dd-ad9e-4f64-be91-9f7084568d85" providerId="ADAL" clId="{D1C51AA4-19CD-46BE-8ED3-CE73B48665B7}" dt="2022-04-01T09:25:16.125" v="891" actId="1036"/>
          <ac:spMkLst>
            <pc:docMk/>
            <pc:sldMk cId="478304926" sldId="442"/>
            <ac:spMk id="6" creationId="{AB01D1DB-22AB-4B05-AC6D-B299C9C0E1EA}"/>
          </ac:spMkLst>
        </pc:spChg>
        <pc:spChg chg="mod">
          <ac:chgData name="Pratheeba Vimalnath" userId="db56d1dd-ad9e-4f64-be91-9f7084568d85" providerId="ADAL" clId="{D1C51AA4-19CD-46BE-8ED3-CE73B48665B7}" dt="2022-04-01T09:24:50.144" v="865" actId="404"/>
          <ac:spMkLst>
            <pc:docMk/>
            <pc:sldMk cId="478304926" sldId="442"/>
            <ac:spMk id="7" creationId="{DA695A30-D5A4-410A-AD14-8656C174A548}"/>
          </ac:spMkLst>
        </pc:spChg>
        <pc:spChg chg="mod">
          <ac:chgData name="Pratheeba Vimalnath" userId="db56d1dd-ad9e-4f64-be91-9f7084568d85" providerId="ADAL" clId="{D1C51AA4-19CD-46BE-8ED3-CE73B48665B7}" dt="2022-04-01T09:24:50.144" v="865" actId="404"/>
          <ac:spMkLst>
            <pc:docMk/>
            <pc:sldMk cId="478304926" sldId="442"/>
            <ac:spMk id="8" creationId="{D216A45A-4C01-4D19-93B1-9D5CA3D7EE18}"/>
          </ac:spMkLst>
        </pc:spChg>
        <pc:spChg chg="mod">
          <ac:chgData name="Pratheeba Vimalnath" userId="db56d1dd-ad9e-4f64-be91-9f7084568d85" providerId="ADAL" clId="{D1C51AA4-19CD-46BE-8ED3-CE73B48665B7}" dt="2022-04-01T09:24:50.144" v="865" actId="404"/>
          <ac:spMkLst>
            <pc:docMk/>
            <pc:sldMk cId="478304926" sldId="442"/>
            <ac:spMk id="9" creationId="{34A2EAC0-696B-4654-909C-422D479797D3}"/>
          </ac:spMkLst>
        </pc:spChg>
        <pc:spChg chg="mod">
          <ac:chgData name="Pratheeba Vimalnath" userId="db56d1dd-ad9e-4f64-be91-9f7084568d85" providerId="ADAL" clId="{D1C51AA4-19CD-46BE-8ED3-CE73B48665B7}" dt="2022-04-01T09:24:57.227" v="874" actId="1038"/>
          <ac:spMkLst>
            <pc:docMk/>
            <pc:sldMk cId="478304926" sldId="442"/>
            <ac:spMk id="10" creationId="{B6A0C39A-387F-4F02-A2FE-2886A634EEF8}"/>
          </ac:spMkLst>
        </pc:spChg>
        <pc:spChg chg="mod">
          <ac:chgData name="Pratheeba Vimalnath" userId="db56d1dd-ad9e-4f64-be91-9f7084568d85" providerId="ADAL" clId="{D1C51AA4-19CD-46BE-8ED3-CE73B48665B7}" dt="2022-04-01T09:24:50.144" v="865" actId="404"/>
          <ac:spMkLst>
            <pc:docMk/>
            <pc:sldMk cId="478304926" sldId="442"/>
            <ac:spMk id="12" creationId="{70FF9435-3D20-434F-BEEF-DB54264C3810}"/>
          </ac:spMkLst>
        </pc:spChg>
        <pc:spChg chg="mod">
          <ac:chgData name="Pratheeba Vimalnath" userId="db56d1dd-ad9e-4f64-be91-9f7084568d85" providerId="ADAL" clId="{D1C51AA4-19CD-46BE-8ED3-CE73B48665B7}" dt="2022-04-01T09:25:09.624" v="887" actId="1036"/>
          <ac:spMkLst>
            <pc:docMk/>
            <pc:sldMk cId="478304926" sldId="442"/>
            <ac:spMk id="13" creationId="{75417931-3532-4C6F-AA02-CAF34828374A}"/>
          </ac:spMkLst>
        </pc:spChg>
        <pc:spChg chg="mod">
          <ac:chgData name="Pratheeba Vimalnath" userId="db56d1dd-ad9e-4f64-be91-9f7084568d85" providerId="ADAL" clId="{D1C51AA4-19CD-46BE-8ED3-CE73B48665B7}" dt="2022-04-01T09:24:50.144" v="865" actId="404"/>
          <ac:spMkLst>
            <pc:docMk/>
            <pc:sldMk cId="478304926" sldId="442"/>
            <ac:spMk id="16" creationId="{5EAA3F5D-C8CC-44BF-8EB5-EFAF9A532209}"/>
          </ac:spMkLst>
        </pc:spChg>
        <pc:spChg chg="mod">
          <ac:chgData name="Pratheeba Vimalnath" userId="db56d1dd-ad9e-4f64-be91-9f7084568d85" providerId="ADAL" clId="{D1C51AA4-19CD-46BE-8ED3-CE73B48665B7}" dt="2022-04-01T09:25:03.468" v="881" actId="1036"/>
          <ac:spMkLst>
            <pc:docMk/>
            <pc:sldMk cId="478304926" sldId="442"/>
            <ac:spMk id="17" creationId="{ECAF42CD-92F2-4608-8B1E-6F03AAE43FCD}"/>
          </ac:spMkLst>
        </pc:spChg>
        <pc:spChg chg="mod">
          <ac:chgData name="Pratheeba Vimalnath" userId="db56d1dd-ad9e-4f64-be91-9f7084568d85" providerId="ADAL" clId="{D1C51AA4-19CD-46BE-8ED3-CE73B48665B7}" dt="2022-04-01T09:24:45.615" v="864" actId="2711"/>
          <ac:spMkLst>
            <pc:docMk/>
            <pc:sldMk cId="478304926" sldId="442"/>
            <ac:spMk id="20" creationId="{CF777020-BE0B-4F21-BC66-1B85AEDED6CF}"/>
          </ac:spMkLst>
        </pc:spChg>
        <pc:spChg chg="mod">
          <ac:chgData name="Pratheeba Vimalnath" userId="db56d1dd-ad9e-4f64-be91-9f7084568d85" providerId="ADAL" clId="{D1C51AA4-19CD-46BE-8ED3-CE73B48665B7}" dt="2022-04-01T09:24:45.615" v="864" actId="2711"/>
          <ac:spMkLst>
            <pc:docMk/>
            <pc:sldMk cId="478304926" sldId="442"/>
            <ac:spMk id="21" creationId="{69755F29-E744-45FC-84A3-C11206BB8A1A}"/>
          </ac:spMkLst>
        </pc:spChg>
        <pc:spChg chg="mod">
          <ac:chgData name="Pratheeba Vimalnath" userId="db56d1dd-ad9e-4f64-be91-9f7084568d85" providerId="ADAL" clId="{D1C51AA4-19CD-46BE-8ED3-CE73B48665B7}" dt="2022-04-01T09:24:45.615" v="864" actId="2711"/>
          <ac:spMkLst>
            <pc:docMk/>
            <pc:sldMk cId="478304926" sldId="442"/>
            <ac:spMk id="25" creationId="{F9D4862B-5B7A-4E4B-8939-E220C06F067A}"/>
          </ac:spMkLst>
        </pc:spChg>
        <pc:spChg chg="mod">
          <ac:chgData name="Pratheeba Vimalnath" userId="db56d1dd-ad9e-4f64-be91-9f7084568d85" providerId="ADAL" clId="{D1C51AA4-19CD-46BE-8ED3-CE73B48665B7}" dt="2022-04-01T09:24:45.615" v="864" actId="2711"/>
          <ac:spMkLst>
            <pc:docMk/>
            <pc:sldMk cId="478304926" sldId="442"/>
            <ac:spMk id="26" creationId="{B8EEE2F5-DD7E-40E9-9039-F714F09BC3CE}"/>
          </ac:spMkLst>
        </pc:spChg>
        <pc:spChg chg="mod">
          <ac:chgData name="Pratheeba Vimalnath" userId="db56d1dd-ad9e-4f64-be91-9f7084568d85" providerId="ADAL" clId="{D1C51AA4-19CD-46BE-8ED3-CE73B48665B7}" dt="2022-04-01T09:24:45.615" v="864" actId="2711"/>
          <ac:spMkLst>
            <pc:docMk/>
            <pc:sldMk cId="478304926" sldId="442"/>
            <ac:spMk id="28" creationId="{C1A71DED-7CF9-4588-AE1E-BCE28DF32C47}"/>
          </ac:spMkLst>
        </pc:spChg>
        <pc:spChg chg="mod">
          <ac:chgData name="Pratheeba Vimalnath" userId="db56d1dd-ad9e-4f64-be91-9f7084568d85" providerId="ADAL" clId="{D1C51AA4-19CD-46BE-8ED3-CE73B48665B7}" dt="2022-04-01T09:24:45.615" v="864" actId="2711"/>
          <ac:spMkLst>
            <pc:docMk/>
            <pc:sldMk cId="478304926" sldId="442"/>
            <ac:spMk id="29" creationId="{2AAF6B02-18EC-4E46-B0B2-1A17DF8B08F0}"/>
          </ac:spMkLst>
        </pc:spChg>
        <pc:spChg chg="mod">
          <ac:chgData name="Pratheeba Vimalnath" userId="db56d1dd-ad9e-4f64-be91-9f7084568d85" providerId="ADAL" clId="{D1C51AA4-19CD-46BE-8ED3-CE73B48665B7}" dt="2022-04-01T09:24:45.615" v="864" actId="2711"/>
          <ac:spMkLst>
            <pc:docMk/>
            <pc:sldMk cId="478304926" sldId="442"/>
            <ac:spMk id="30" creationId="{1ED53E0E-9CC0-40EF-A31E-EE1BBBCFD716}"/>
          </ac:spMkLst>
        </pc:spChg>
        <pc:spChg chg="mod">
          <ac:chgData name="Pratheeba Vimalnath" userId="db56d1dd-ad9e-4f64-be91-9f7084568d85" providerId="ADAL" clId="{D1C51AA4-19CD-46BE-8ED3-CE73B48665B7}" dt="2022-04-01T09:24:45.615" v="864" actId="2711"/>
          <ac:spMkLst>
            <pc:docMk/>
            <pc:sldMk cId="478304926" sldId="442"/>
            <ac:spMk id="31" creationId="{713BA917-20A6-4E46-99DC-8C15995F26C9}"/>
          </ac:spMkLst>
        </pc:spChg>
        <pc:spChg chg="mod">
          <ac:chgData name="Pratheeba Vimalnath" userId="db56d1dd-ad9e-4f64-be91-9f7084568d85" providerId="ADAL" clId="{D1C51AA4-19CD-46BE-8ED3-CE73B48665B7}" dt="2022-04-01T09:25:45.678" v="893" actId="1076"/>
          <ac:spMkLst>
            <pc:docMk/>
            <pc:sldMk cId="478304926" sldId="442"/>
            <ac:spMk id="33" creationId="{A5CBD2BE-9DF1-4C8F-979E-F2177933529B}"/>
          </ac:spMkLst>
        </pc:spChg>
        <pc:spChg chg="mod">
          <ac:chgData name="Pratheeba Vimalnath" userId="db56d1dd-ad9e-4f64-be91-9f7084568d85" providerId="ADAL" clId="{D1C51AA4-19CD-46BE-8ED3-CE73B48665B7}" dt="2022-04-01T09:24:45.615" v="864" actId="2711"/>
          <ac:spMkLst>
            <pc:docMk/>
            <pc:sldMk cId="478304926" sldId="442"/>
            <ac:spMk id="34" creationId="{C32D3883-EFD4-4A14-A083-F2917D13FB23}"/>
          </ac:spMkLst>
        </pc:spChg>
        <pc:spChg chg="mod">
          <ac:chgData name="Pratheeba Vimalnath" userId="db56d1dd-ad9e-4f64-be91-9f7084568d85" providerId="ADAL" clId="{D1C51AA4-19CD-46BE-8ED3-CE73B48665B7}" dt="2022-04-01T09:24:50.144" v="865" actId="404"/>
          <ac:spMkLst>
            <pc:docMk/>
            <pc:sldMk cId="478304926" sldId="442"/>
            <ac:spMk id="35" creationId="{841CDA88-4859-44AC-9B91-E2F9EE1DBBAD}"/>
          </ac:spMkLst>
        </pc:spChg>
        <pc:cxnChg chg="mod">
          <ac:chgData name="Pratheeba Vimalnath" userId="db56d1dd-ad9e-4f64-be91-9f7084568d85" providerId="ADAL" clId="{D1C51AA4-19CD-46BE-8ED3-CE73B48665B7}" dt="2022-04-01T09:24:45.615" v="864" actId="2711"/>
          <ac:cxnSpMkLst>
            <pc:docMk/>
            <pc:sldMk cId="478304926" sldId="442"/>
            <ac:cxnSpMk id="22" creationId="{426A184D-783F-4B16-BC01-F509D6ADA657}"/>
          </ac:cxnSpMkLst>
        </pc:cxnChg>
      </pc:sldChg>
      <pc:sldChg chg="modSp mod">
        <pc:chgData name="Pratheeba Vimalnath" userId="db56d1dd-ad9e-4f64-be91-9f7084568d85" providerId="ADAL" clId="{D1C51AA4-19CD-46BE-8ED3-CE73B48665B7}" dt="2022-04-01T09:25:59.746" v="895" actId="404"/>
        <pc:sldMkLst>
          <pc:docMk/>
          <pc:sldMk cId="1232907599" sldId="443"/>
        </pc:sldMkLst>
        <pc:spChg chg="mod">
          <ac:chgData name="Pratheeba Vimalnath" userId="db56d1dd-ad9e-4f64-be91-9f7084568d85" providerId="ADAL" clId="{D1C51AA4-19CD-46BE-8ED3-CE73B48665B7}" dt="2022-04-01T09:25:59.746" v="895" actId="404"/>
          <ac:spMkLst>
            <pc:docMk/>
            <pc:sldMk cId="1232907599" sldId="443"/>
            <ac:spMk id="6" creationId="{DF87FAD3-E809-4847-AE17-9B7477DD2DBC}"/>
          </ac:spMkLst>
        </pc:spChg>
        <pc:spChg chg="mod">
          <ac:chgData name="Pratheeba Vimalnath" userId="db56d1dd-ad9e-4f64-be91-9f7084568d85" providerId="ADAL" clId="{D1C51AA4-19CD-46BE-8ED3-CE73B48665B7}" dt="2022-04-01T09:25:55.191" v="894" actId="2711"/>
          <ac:spMkLst>
            <pc:docMk/>
            <pc:sldMk cId="1232907599" sldId="443"/>
            <ac:spMk id="7" creationId="{21CAE20C-C342-46A0-AE38-C4B3CC81EC53}"/>
          </ac:spMkLst>
        </pc:spChg>
        <pc:spChg chg="mod">
          <ac:chgData name="Pratheeba Vimalnath" userId="db56d1dd-ad9e-4f64-be91-9f7084568d85" providerId="ADAL" clId="{D1C51AA4-19CD-46BE-8ED3-CE73B48665B7}" dt="2022-04-01T09:25:59.746" v="895" actId="404"/>
          <ac:spMkLst>
            <pc:docMk/>
            <pc:sldMk cId="1232907599" sldId="443"/>
            <ac:spMk id="9" creationId="{124C1B24-F8F0-4723-8294-128A50275EE0}"/>
          </ac:spMkLst>
        </pc:spChg>
        <pc:spChg chg="mod">
          <ac:chgData name="Pratheeba Vimalnath" userId="db56d1dd-ad9e-4f64-be91-9f7084568d85" providerId="ADAL" clId="{D1C51AA4-19CD-46BE-8ED3-CE73B48665B7}" dt="2022-04-01T09:25:59.746" v="895" actId="404"/>
          <ac:spMkLst>
            <pc:docMk/>
            <pc:sldMk cId="1232907599" sldId="443"/>
            <ac:spMk id="10" creationId="{9BC61D9C-F07D-4F73-9126-116C9FD9E9A7}"/>
          </ac:spMkLst>
        </pc:spChg>
        <pc:spChg chg="mod">
          <ac:chgData name="Pratheeba Vimalnath" userId="db56d1dd-ad9e-4f64-be91-9f7084568d85" providerId="ADAL" clId="{D1C51AA4-19CD-46BE-8ED3-CE73B48665B7}" dt="2022-04-01T09:25:59.746" v="895" actId="404"/>
          <ac:spMkLst>
            <pc:docMk/>
            <pc:sldMk cId="1232907599" sldId="443"/>
            <ac:spMk id="11" creationId="{A2B239EC-AACD-4E71-8D31-96BE009D3430}"/>
          </ac:spMkLst>
        </pc:spChg>
        <pc:spChg chg="mod">
          <ac:chgData name="Pratheeba Vimalnath" userId="db56d1dd-ad9e-4f64-be91-9f7084568d85" providerId="ADAL" clId="{D1C51AA4-19CD-46BE-8ED3-CE73B48665B7}" dt="2022-04-01T09:25:59.746" v="895" actId="404"/>
          <ac:spMkLst>
            <pc:docMk/>
            <pc:sldMk cId="1232907599" sldId="443"/>
            <ac:spMk id="13" creationId="{2BF38B87-96A2-44D8-849D-CBC38ABBAEA3}"/>
          </ac:spMkLst>
        </pc:spChg>
        <pc:spChg chg="mod">
          <ac:chgData name="Pratheeba Vimalnath" userId="db56d1dd-ad9e-4f64-be91-9f7084568d85" providerId="ADAL" clId="{D1C51AA4-19CD-46BE-8ED3-CE73B48665B7}" dt="2022-04-01T09:25:59.746" v="895" actId="404"/>
          <ac:spMkLst>
            <pc:docMk/>
            <pc:sldMk cId="1232907599" sldId="443"/>
            <ac:spMk id="14" creationId="{34B8CCD0-0C7C-4EB5-BD3C-5E0F293D972B}"/>
          </ac:spMkLst>
        </pc:spChg>
        <pc:spChg chg="mod">
          <ac:chgData name="Pratheeba Vimalnath" userId="db56d1dd-ad9e-4f64-be91-9f7084568d85" providerId="ADAL" clId="{D1C51AA4-19CD-46BE-8ED3-CE73B48665B7}" dt="2022-04-01T09:25:59.746" v="895" actId="404"/>
          <ac:spMkLst>
            <pc:docMk/>
            <pc:sldMk cId="1232907599" sldId="443"/>
            <ac:spMk id="17" creationId="{86B8A75C-3D54-4349-97CE-67ADC4EA66AF}"/>
          </ac:spMkLst>
        </pc:spChg>
        <pc:spChg chg="mod">
          <ac:chgData name="Pratheeba Vimalnath" userId="db56d1dd-ad9e-4f64-be91-9f7084568d85" providerId="ADAL" clId="{D1C51AA4-19CD-46BE-8ED3-CE73B48665B7}" dt="2022-04-01T09:25:59.746" v="895" actId="404"/>
          <ac:spMkLst>
            <pc:docMk/>
            <pc:sldMk cId="1232907599" sldId="443"/>
            <ac:spMk id="18" creationId="{FCF78DEE-DCD4-4D30-821C-0C7BFB4FC0A7}"/>
          </ac:spMkLst>
        </pc:spChg>
        <pc:spChg chg="mod">
          <ac:chgData name="Pratheeba Vimalnath" userId="db56d1dd-ad9e-4f64-be91-9f7084568d85" providerId="ADAL" clId="{D1C51AA4-19CD-46BE-8ED3-CE73B48665B7}" dt="2022-04-01T09:25:59.746" v="895" actId="404"/>
          <ac:spMkLst>
            <pc:docMk/>
            <pc:sldMk cId="1232907599" sldId="443"/>
            <ac:spMk id="20" creationId="{795518DC-74A1-46F9-9CE2-0B2D8DE2C6D0}"/>
          </ac:spMkLst>
        </pc:spChg>
        <pc:spChg chg="mod">
          <ac:chgData name="Pratheeba Vimalnath" userId="db56d1dd-ad9e-4f64-be91-9f7084568d85" providerId="ADAL" clId="{D1C51AA4-19CD-46BE-8ED3-CE73B48665B7}" dt="2022-04-01T09:25:55.191" v="894" actId="2711"/>
          <ac:spMkLst>
            <pc:docMk/>
            <pc:sldMk cId="1232907599" sldId="443"/>
            <ac:spMk id="22" creationId="{2DB10475-C05F-494A-A04A-3FF6C760AE05}"/>
          </ac:spMkLst>
        </pc:spChg>
        <pc:spChg chg="mod">
          <ac:chgData name="Pratheeba Vimalnath" userId="db56d1dd-ad9e-4f64-be91-9f7084568d85" providerId="ADAL" clId="{D1C51AA4-19CD-46BE-8ED3-CE73B48665B7}" dt="2022-04-01T09:25:55.191" v="894" actId="2711"/>
          <ac:spMkLst>
            <pc:docMk/>
            <pc:sldMk cId="1232907599" sldId="443"/>
            <ac:spMk id="23" creationId="{EEE6269B-EA4A-4EAB-B3EA-8D9C7A87EEF3}"/>
          </ac:spMkLst>
        </pc:spChg>
        <pc:spChg chg="mod">
          <ac:chgData name="Pratheeba Vimalnath" userId="db56d1dd-ad9e-4f64-be91-9f7084568d85" providerId="ADAL" clId="{D1C51AA4-19CD-46BE-8ED3-CE73B48665B7}" dt="2022-04-01T09:25:55.191" v="894" actId="2711"/>
          <ac:spMkLst>
            <pc:docMk/>
            <pc:sldMk cId="1232907599" sldId="443"/>
            <ac:spMk id="28" creationId="{917446BB-54C2-4F43-83BF-9D0311ED159F}"/>
          </ac:spMkLst>
        </pc:spChg>
        <pc:spChg chg="mod">
          <ac:chgData name="Pratheeba Vimalnath" userId="db56d1dd-ad9e-4f64-be91-9f7084568d85" providerId="ADAL" clId="{D1C51AA4-19CD-46BE-8ED3-CE73B48665B7}" dt="2022-04-01T09:25:55.191" v="894" actId="2711"/>
          <ac:spMkLst>
            <pc:docMk/>
            <pc:sldMk cId="1232907599" sldId="443"/>
            <ac:spMk id="29" creationId="{CDF4BCEA-C230-4DB0-A4F7-CFBC6968C542}"/>
          </ac:spMkLst>
        </pc:spChg>
        <pc:spChg chg="mod">
          <ac:chgData name="Pratheeba Vimalnath" userId="db56d1dd-ad9e-4f64-be91-9f7084568d85" providerId="ADAL" clId="{D1C51AA4-19CD-46BE-8ED3-CE73B48665B7}" dt="2022-04-01T09:25:55.191" v="894" actId="2711"/>
          <ac:spMkLst>
            <pc:docMk/>
            <pc:sldMk cId="1232907599" sldId="443"/>
            <ac:spMk id="30" creationId="{1D4BC423-5101-44B0-9F29-5FAF74770525}"/>
          </ac:spMkLst>
        </pc:spChg>
        <pc:spChg chg="mod">
          <ac:chgData name="Pratheeba Vimalnath" userId="db56d1dd-ad9e-4f64-be91-9f7084568d85" providerId="ADAL" clId="{D1C51AA4-19CD-46BE-8ED3-CE73B48665B7}" dt="2022-04-01T09:25:55.191" v="894" actId="2711"/>
          <ac:spMkLst>
            <pc:docMk/>
            <pc:sldMk cId="1232907599" sldId="443"/>
            <ac:spMk id="31" creationId="{F34D650F-7047-401C-8B8A-C5A463C85AB6}"/>
          </ac:spMkLst>
        </pc:spChg>
        <pc:spChg chg="mod">
          <ac:chgData name="Pratheeba Vimalnath" userId="db56d1dd-ad9e-4f64-be91-9f7084568d85" providerId="ADAL" clId="{D1C51AA4-19CD-46BE-8ED3-CE73B48665B7}" dt="2022-04-01T09:25:55.191" v="894" actId="2711"/>
          <ac:spMkLst>
            <pc:docMk/>
            <pc:sldMk cId="1232907599" sldId="443"/>
            <ac:spMk id="32" creationId="{45A25D9A-DA35-429A-8FB2-9BC42B6D561C}"/>
          </ac:spMkLst>
        </pc:spChg>
        <pc:spChg chg="mod">
          <ac:chgData name="Pratheeba Vimalnath" userId="db56d1dd-ad9e-4f64-be91-9f7084568d85" providerId="ADAL" clId="{D1C51AA4-19CD-46BE-8ED3-CE73B48665B7}" dt="2022-04-01T09:25:55.191" v="894" actId="2711"/>
          <ac:spMkLst>
            <pc:docMk/>
            <pc:sldMk cId="1232907599" sldId="443"/>
            <ac:spMk id="33" creationId="{F40A17C5-6070-457C-AD73-453B5557B660}"/>
          </ac:spMkLst>
        </pc:spChg>
        <pc:spChg chg="mod">
          <ac:chgData name="Pratheeba Vimalnath" userId="db56d1dd-ad9e-4f64-be91-9f7084568d85" providerId="ADAL" clId="{D1C51AA4-19CD-46BE-8ED3-CE73B48665B7}" dt="2022-04-01T09:25:55.191" v="894" actId="2711"/>
          <ac:spMkLst>
            <pc:docMk/>
            <pc:sldMk cId="1232907599" sldId="443"/>
            <ac:spMk id="34" creationId="{C52EF192-E5F8-45D3-B2B9-C39D4C0ACDAA}"/>
          </ac:spMkLst>
        </pc:spChg>
        <pc:spChg chg="mod">
          <ac:chgData name="Pratheeba Vimalnath" userId="db56d1dd-ad9e-4f64-be91-9f7084568d85" providerId="ADAL" clId="{D1C51AA4-19CD-46BE-8ED3-CE73B48665B7}" dt="2022-04-01T09:25:55.191" v="894" actId="2711"/>
          <ac:spMkLst>
            <pc:docMk/>
            <pc:sldMk cId="1232907599" sldId="443"/>
            <ac:spMk id="38" creationId="{AD3B1A5E-0DD1-440C-9518-C167B3942F57}"/>
          </ac:spMkLst>
        </pc:spChg>
        <pc:spChg chg="mod">
          <ac:chgData name="Pratheeba Vimalnath" userId="db56d1dd-ad9e-4f64-be91-9f7084568d85" providerId="ADAL" clId="{D1C51AA4-19CD-46BE-8ED3-CE73B48665B7}" dt="2022-04-01T09:25:59.746" v="895" actId="404"/>
          <ac:spMkLst>
            <pc:docMk/>
            <pc:sldMk cId="1232907599" sldId="443"/>
            <ac:spMk id="44" creationId="{F4A0CDBD-F2BD-4A0C-8FED-576E22E1DD89}"/>
          </ac:spMkLst>
        </pc:spChg>
      </pc:sldChg>
      <pc:sldChg chg="addSp delSp modSp mod">
        <pc:chgData name="Pratheeba Vimalnath" userId="db56d1dd-ad9e-4f64-be91-9f7084568d85" providerId="ADAL" clId="{D1C51AA4-19CD-46BE-8ED3-CE73B48665B7}" dt="2022-04-01T09:26:52.058" v="909" actId="165"/>
        <pc:sldMkLst>
          <pc:docMk/>
          <pc:sldMk cId="831041689" sldId="444"/>
        </pc:sldMkLst>
        <pc:spChg chg="mod topLvl">
          <ac:chgData name="Pratheeba Vimalnath" userId="db56d1dd-ad9e-4f64-be91-9f7084568d85" providerId="ADAL" clId="{D1C51AA4-19CD-46BE-8ED3-CE73B48665B7}" dt="2022-04-01T09:26:52.058" v="909" actId="165"/>
          <ac:spMkLst>
            <pc:docMk/>
            <pc:sldMk cId="831041689" sldId="444"/>
            <ac:spMk id="6" creationId="{8CCF6F57-420F-4199-B8DF-0180785BE76E}"/>
          </ac:spMkLst>
        </pc:spChg>
        <pc:spChg chg="mod topLvl">
          <ac:chgData name="Pratheeba Vimalnath" userId="db56d1dd-ad9e-4f64-be91-9f7084568d85" providerId="ADAL" clId="{D1C51AA4-19CD-46BE-8ED3-CE73B48665B7}" dt="2022-04-01T09:26:52.058" v="909" actId="165"/>
          <ac:spMkLst>
            <pc:docMk/>
            <pc:sldMk cId="831041689" sldId="444"/>
            <ac:spMk id="7" creationId="{AE3050C9-A03B-4722-8FAE-24A9B0730C85}"/>
          </ac:spMkLst>
        </pc:spChg>
        <pc:spChg chg="mod topLvl">
          <ac:chgData name="Pratheeba Vimalnath" userId="db56d1dd-ad9e-4f64-be91-9f7084568d85" providerId="ADAL" clId="{D1C51AA4-19CD-46BE-8ED3-CE73B48665B7}" dt="2022-04-01T09:26:52.058" v="909" actId="165"/>
          <ac:spMkLst>
            <pc:docMk/>
            <pc:sldMk cId="831041689" sldId="444"/>
            <ac:spMk id="8" creationId="{0A79D27E-EC52-4A60-8D7C-0AD543F4296A}"/>
          </ac:spMkLst>
        </pc:spChg>
        <pc:spChg chg="mod topLvl">
          <ac:chgData name="Pratheeba Vimalnath" userId="db56d1dd-ad9e-4f64-be91-9f7084568d85" providerId="ADAL" clId="{D1C51AA4-19CD-46BE-8ED3-CE73B48665B7}" dt="2022-04-01T09:26:52.058" v="909" actId="165"/>
          <ac:spMkLst>
            <pc:docMk/>
            <pc:sldMk cId="831041689" sldId="444"/>
            <ac:spMk id="9" creationId="{B7F07107-6585-432B-99ED-0B4645382879}"/>
          </ac:spMkLst>
        </pc:spChg>
        <pc:spChg chg="mod topLvl">
          <ac:chgData name="Pratheeba Vimalnath" userId="db56d1dd-ad9e-4f64-be91-9f7084568d85" providerId="ADAL" clId="{D1C51AA4-19CD-46BE-8ED3-CE73B48665B7}" dt="2022-04-01T09:26:52.058" v="909" actId="165"/>
          <ac:spMkLst>
            <pc:docMk/>
            <pc:sldMk cId="831041689" sldId="444"/>
            <ac:spMk id="10" creationId="{D1BC8B9A-14F4-4BA8-8119-1FFF0D4024B1}"/>
          </ac:spMkLst>
        </pc:spChg>
        <pc:spChg chg="mod topLvl">
          <ac:chgData name="Pratheeba Vimalnath" userId="db56d1dd-ad9e-4f64-be91-9f7084568d85" providerId="ADAL" clId="{D1C51AA4-19CD-46BE-8ED3-CE73B48665B7}" dt="2022-04-01T09:26:52.058" v="909" actId="165"/>
          <ac:spMkLst>
            <pc:docMk/>
            <pc:sldMk cId="831041689" sldId="444"/>
            <ac:spMk id="11" creationId="{2DE497BD-C9E3-4D99-9A3E-4D3325BB3CBB}"/>
          </ac:spMkLst>
        </pc:spChg>
        <pc:spChg chg="mod topLvl">
          <ac:chgData name="Pratheeba Vimalnath" userId="db56d1dd-ad9e-4f64-be91-9f7084568d85" providerId="ADAL" clId="{D1C51AA4-19CD-46BE-8ED3-CE73B48665B7}" dt="2022-04-01T09:26:52.058" v="909" actId="165"/>
          <ac:spMkLst>
            <pc:docMk/>
            <pc:sldMk cId="831041689" sldId="444"/>
            <ac:spMk id="12" creationId="{1F4C1A9C-9C1E-40A4-9E35-85A62998F5A7}"/>
          </ac:spMkLst>
        </pc:spChg>
        <pc:spChg chg="mod topLvl">
          <ac:chgData name="Pratheeba Vimalnath" userId="db56d1dd-ad9e-4f64-be91-9f7084568d85" providerId="ADAL" clId="{D1C51AA4-19CD-46BE-8ED3-CE73B48665B7}" dt="2022-04-01T09:26:52.058" v="909" actId="165"/>
          <ac:spMkLst>
            <pc:docMk/>
            <pc:sldMk cId="831041689" sldId="444"/>
            <ac:spMk id="13" creationId="{E6F8268F-CB5D-445C-A7BC-0C202297D2FF}"/>
          </ac:spMkLst>
        </pc:spChg>
        <pc:spChg chg="mod topLvl">
          <ac:chgData name="Pratheeba Vimalnath" userId="db56d1dd-ad9e-4f64-be91-9f7084568d85" providerId="ADAL" clId="{D1C51AA4-19CD-46BE-8ED3-CE73B48665B7}" dt="2022-04-01T09:26:52.058" v="909" actId="165"/>
          <ac:spMkLst>
            <pc:docMk/>
            <pc:sldMk cId="831041689" sldId="444"/>
            <ac:spMk id="14" creationId="{AAA67C83-69FE-4BB3-9315-E1DDECA9A834}"/>
          </ac:spMkLst>
        </pc:spChg>
        <pc:spChg chg="mod topLvl">
          <ac:chgData name="Pratheeba Vimalnath" userId="db56d1dd-ad9e-4f64-be91-9f7084568d85" providerId="ADAL" clId="{D1C51AA4-19CD-46BE-8ED3-CE73B48665B7}" dt="2022-04-01T09:26:52.058" v="909" actId="165"/>
          <ac:spMkLst>
            <pc:docMk/>
            <pc:sldMk cId="831041689" sldId="444"/>
            <ac:spMk id="15" creationId="{E94AA249-0D6B-4CF4-B965-8E02D9B97CE4}"/>
          </ac:spMkLst>
        </pc:spChg>
        <pc:spChg chg="mod topLvl">
          <ac:chgData name="Pratheeba Vimalnath" userId="db56d1dd-ad9e-4f64-be91-9f7084568d85" providerId="ADAL" clId="{D1C51AA4-19CD-46BE-8ED3-CE73B48665B7}" dt="2022-04-01T09:26:52.058" v="909" actId="165"/>
          <ac:spMkLst>
            <pc:docMk/>
            <pc:sldMk cId="831041689" sldId="444"/>
            <ac:spMk id="16" creationId="{D5F79511-0EC6-4F35-A830-16126CA9C27B}"/>
          </ac:spMkLst>
        </pc:spChg>
        <pc:spChg chg="mod topLvl">
          <ac:chgData name="Pratheeba Vimalnath" userId="db56d1dd-ad9e-4f64-be91-9f7084568d85" providerId="ADAL" clId="{D1C51AA4-19CD-46BE-8ED3-CE73B48665B7}" dt="2022-04-01T09:26:52.058" v="909" actId="165"/>
          <ac:spMkLst>
            <pc:docMk/>
            <pc:sldMk cId="831041689" sldId="444"/>
            <ac:spMk id="17" creationId="{DC7E4827-AAE5-439C-80B1-68F8A6161FD4}"/>
          </ac:spMkLst>
        </pc:spChg>
        <pc:spChg chg="mod topLvl">
          <ac:chgData name="Pratheeba Vimalnath" userId="db56d1dd-ad9e-4f64-be91-9f7084568d85" providerId="ADAL" clId="{D1C51AA4-19CD-46BE-8ED3-CE73B48665B7}" dt="2022-04-01T09:26:52.058" v="909" actId="165"/>
          <ac:spMkLst>
            <pc:docMk/>
            <pc:sldMk cId="831041689" sldId="444"/>
            <ac:spMk id="18" creationId="{CBCBE790-1948-4F45-AFB1-1CEBEDAF3D26}"/>
          </ac:spMkLst>
        </pc:spChg>
        <pc:spChg chg="mod topLvl">
          <ac:chgData name="Pratheeba Vimalnath" userId="db56d1dd-ad9e-4f64-be91-9f7084568d85" providerId="ADAL" clId="{D1C51AA4-19CD-46BE-8ED3-CE73B48665B7}" dt="2022-04-01T09:26:52.058" v="909" actId="165"/>
          <ac:spMkLst>
            <pc:docMk/>
            <pc:sldMk cId="831041689" sldId="444"/>
            <ac:spMk id="19" creationId="{AB18AEA7-1EC2-49AC-9DAD-5292D2B5CFB7}"/>
          </ac:spMkLst>
        </pc:spChg>
        <pc:spChg chg="mod topLvl">
          <ac:chgData name="Pratheeba Vimalnath" userId="db56d1dd-ad9e-4f64-be91-9f7084568d85" providerId="ADAL" clId="{D1C51AA4-19CD-46BE-8ED3-CE73B48665B7}" dt="2022-04-01T09:26:52.058" v="909" actId="165"/>
          <ac:spMkLst>
            <pc:docMk/>
            <pc:sldMk cId="831041689" sldId="444"/>
            <ac:spMk id="20" creationId="{3B09F86A-787B-45D7-B691-C824ED83827C}"/>
          </ac:spMkLst>
        </pc:spChg>
        <pc:spChg chg="mod topLvl">
          <ac:chgData name="Pratheeba Vimalnath" userId="db56d1dd-ad9e-4f64-be91-9f7084568d85" providerId="ADAL" clId="{D1C51AA4-19CD-46BE-8ED3-CE73B48665B7}" dt="2022-04-01T09:26:52.058" v="909" actId="165"/>
          <ac:spMkLst>
            <pc:docMk/>
            <pc:sldMk cId="831041689" sldId="444"/>
            <ac:spMk id="21" creationId="{C23E8692-DE13-4934-A42C-F61F2F35499A}"/>
          </ac:spMkLst>
        </pc:spChg>
        <pc:spChg chg="mod topLvl">
          <ac:chgData name="Pratheeba Vimalnath" userId="db56d1dd-ad9e-4f64-be91-9f7084568d85" providerId="ADAL" clId="{D1C51AA4-19CD-46BE-8ED3-CE73B48665B7}" dt="2022-04-01T09:26:52.058" v="909" actId="165"/>
          <ac:spMkLst>
            <pc:docMk/>
            <pc:sldMk cId="831041689" sldId="444"/>
            <ac:spMk id="22" creationId="{A21E1FC7-B66A-40DF-9D15-9F23157CDF2E}"/>
          </ac:spMkLst>
        </pc:spChg>
        <pc:spChg chg="mod topLvl">
          <ac:chgData name="Pratheeba Vimalnath" userId="db56d1dd-ad9e-4f64-be91-9f7084568d85" providerId="ADAL" clId="{D1C51AA4-19CD-46BE-8ED3-CE73B48665B7}" dt="2022-04-01T09:26:52.058" v="909" actId="165"/>
          <ac:spMkLst>
            <pc:docMk/>
            <pc:sldMk cId="831041689" sldId="444"/>
            <ac:spMk id="23" creationId="{E74B0DB5-5C65-4744-B5E2-911E68546196}"/>
          </ac:spMkLst>
        </pc:spChg>
        <pc:spChg chg="mod topLvl">
          <ac:chgData name="Pratheeba Vimalnath" userId="db56d1dd-ad9e-4f64-be91-9f7084568d85" providerId="ADAL" clId="{D1C51AA4-19CD-46BE-8ED3-CE73B48665B7}" dt="2022-04-01T09:26:52.058" v="909" actId="165"/>
          <ac:spMkLst>
            <pc:docMk/>
            <pc:sldMk cId="831041689" sldId="444"/>
            <ac:spMk id="24" creationId="{D1A44B22-4273-4F3F-8DE2-4FC0CC42B3C7}"/>
          </ac:spMkLst>
        </pc:spChg>
        <pc:spChg chg="mod topLvl">
          <ac:chgData name="Pratheeba Vimalnath" userId="db56d1dd-ad9e-4f64-be91-9f7084568d85" providerId="ADAL" clId="{D1C51AA4-19CD-46BE-8ED3-CE73B48665B7}" dt="2022-04-01T09:26:52.058" v="909" actId="165"/>
          <ac:spMkLst>
            <pc:docMk/>
            <pc:sldMk cId="831041689" sldId="444"/>
            <ac:spMk id="25" creationId="{25AF76C3-402B-4A32-B602-82C83585DE20}"/>
          </ac:spMkLst>
        </pc:spChg>
        <pc:spChg chg="mod topLvl">
          <ac:chgData name="Pratheeba Vimalnath" userId="db56d1dd-ad9e-4f64-be91-9f7084568d85" providerId="ADAL" clId="{D1C51AA4-19CD-46BE-8ED3-CE73B48665B7}" dt="2022-04-01T09:26:52.058" v="909" actId="165"/>
          <ac:spMkLst>
            <pc:docMk/>
            <pc:sldMk cId="831041689" sldId="444"/>
            <ac:spMk id="26" creationId="{31DE0297-2287-4D47-A474-6A6ECDCBC4F7}"/>
          </ac:spMkLst>
        </pc:spChg>
        <pc:spChg chg="mod topLvl">
          <ac:chgData name="Pratheeba Vimalnath" userId="db56d1dd-ad9e-4f64-be91-9f7084568d85" providerId="ADAL" clId="{D1C51AA4-19CD-46BE-8ED3-CE73B48665B7}" dt="2022-04-01T09:26:52.058" v="909" actId="165"/>
          <ac:spMkLst>
            <pc:docMk/>
            <pc:sldMk cId="831041689" sldId="444"/>
            <ac:spMk id="27" creationId="{D379A4C4-5BBC-47FE-9A83-5AA00D27C4A4}"/>
          </ac:spMkLst>
        </pc:spChg>
        <pc:spChg chg="mod topLvl">
          <ac:chgData name="Pratheeba Vimalnath" userId="db56d1dd-ad9e-4f64-be91-9f7084568d85" providerId="ADAL" clId="{D1C51AA4-19CD-46BE-8ED3-CE73B48665B7}" dt="2022-04-01T09:26:52.058" v="909" actId="165"/>
          <ac:spMkLst>
            <pc:docMk/>
            <pc:sldMk cId="831041689" sldId="444"/>
            <ac:spMk id="28" creationId="{58FBE382-A151-4228-BA05-31B1EC47D8CC}"/>
          </ac:spMkLst>
        </pc:spChg>
        <pc:spChg chg="mod topLvl">
          <ac:chgData name="Pratheeba Vimalnath" userId="db56d1dd-ad9e-4f64-be91-9f7084568d85" providerId="ADAL" clId="{D1C51AA4-19CD-46BE-8ED3-CE73B48665B7}" dt="2022-04-01T09:26:52.058" v="909" actId="165"/>
          <ac:spMkLst>
            <pc:docMk/>
            <pc:sldMk cId="831041689" sldId="444"/>
            <ac:spMk id="29" creationId="{4C533D39-CCA6-46BC-823D-9A6BFB517467}"/>
          </ac:spMkLst>
        </pc:spChg>
        <pc:spChg chg="mod topLvl">
          <ac:chgData name="Pratheeba Vimalnath" userId="db56d1dd-ad9e-4f64-be91-9f7084568d85" providerId="ADAL" clId="{D1C51AA4-19CD-46BE-8ED3-CE73B48665B7}" dt="2022-04-01T09:26:52.058" v="909" actId="165"/>
          <ac:spMkLst>
            <pc:docMk/>
            <pc:sldMk cId="831041689" sldId="444"/>
            <ac:spMk id="30" creationId="{35CD4D0A-E148-4BE1-94BF-CF8F1FA8A873}"/>
          </ac:spMkLst>
        </pc:spChg>
        <pc:spChg chg="mod topLvl">
          <ac:chgData name="Pratheeba Vimalnath" userId="db56d1dd-ad9e-4f64-be91-9f7084568d85" providerId="ADAL" clId="{D1C51AA4-19CD-46BE-8ED3-CE73B48665B7}" dt="2022-04-01T09:26:52.058" v="909" actId="165"/>
          <ac:spMkLst>
            <pc:docMk/>
            <pc:sldMk cId="831041689" sldId="444"/>
            <ac:spMk id="31" creationId="{F6297939-1B75-421F-9044-1F3A233BA2E2}"/>
          </ac:spMkLst>
        </pc:spChg>
        <pc:spChg chg="mod topLvl">
          <ac:chgData name="Pratheeba Vimalnath" userId="db56d1dd-ad9e-4f64-be91-9f7084568d85" providerId="ADAL" clId="{D1C51AA4-19CD-46BE-8ED3-CE73B48665B7}" dt="2022-04-01T09:26:52.058" v="909" actId="165"/>
          <ac:spMkLst>
            <pc:docMk/>
            <pc:sldMk cId="831041689" sldId="444"/>
            <ac:spMk id="32" creationId="{F62D1186-1FDA-4552-96FE-E9E32DB12408}"/>
          </ac:spMkLst>
        </pc:spChg>
        <pc:spChg chg="mod topLvl">
          <ac:chgData name="Pratheeba Vimalnath" userId="db56d1dd-ad9e-4f64-be91-9f7084568d85" providerId="ADAL" clId="{D1C51AA4-19CD-46BE-8ED3-CE73B48665B7}" dt="2022-04-01T09:26:52.058" v="909" actId="165"/>
          <ac:spMkLst>
            <pc:docMk/>
            <pc:sldMk cId="831041689" sldId="444"/>
            <ac:spMk id="34" creationId="{6A2F4A09-9B7E-4557-B311-CC3DE4CE7323}"/>
          </ac:spMkLst>
        </pc:spChg>
        <pc:spChg chg="mod topLvl">
          <ac:chgData name="Pratheeba Vimalnath" userId="db56d1dd-ad9e-4f64-be91-9f7084568d85" providerId="ADAL" clId="{D1C51AA4-19CD-46BE-8ED3-CE73B48665B7}" dt="2022-04-01T09:26:52.058" v="909" actId="165"/>
          <ac:spMkLst>
            <pc:docMk/>
            <pc:sldMk cId="831041689" sldId="444"/>
            <ac:spMk id="35" creationId="{BDDD0ABF-52D7-49EE-A3A2-D19E10B29D02}"/>
          </ac:spMkLst>
        </pc:spChg>
        <pc:spChg chg="mod topLvl">
          <ac:chgData name="Pratheeba Vimalnath" userId="db56d1dd-ad9e-4f64-be91-9f7084568d85" providerId="ADAL" clId="{D1C51AA4-19CD-46BE-8ED3-CE73B48665B7}" dt="2022-04-01T09:26:52.058" v="909" actId="165"/>
          <ac:spMkLst>
            <pc:docMk/>
            <pc:sldMk cId="831041689" sldId="444"/>
            <ac:spMk id="36" creationId="{1F1899BE-3C95-4F4C-BD9F-687C16967528}"/>
          </ac:spMkLst>
        </pc:spChg>
        <pc:spChg chg="mod topLvl">
          <ac:chgData name="Pratheeba Vimalnath" userId="db56d1dd-ad9e-4f64-be91-9f7084568d85" providerId="ADAL" clId="{D1C51AA4-19CD-46BE-8ED3-CE73B48665B7}" dt="2022-04-01T09:26:52.058" v="909" actId="165"/>
          <ac:spMkLst>
            <pc:docMk/>
            <pc:sldMk cId="831041689" sldId="444"/>
            <ac:spMk id="37" creationId="{A590E88E-2BE6-4872-AFD9-A8FC029E27AE}"/>
          </ac:spMkLst>
        </pc:spChg>
        <pc:spChg chg="mod topLvl">
          <ac:chgData name="Pratheeba Vimalnath" userId="db56d1dd-ad9e-4f64-be91-9f7084568d85" providerId="ADAL" clId="{D1C51AA4-19CD-46BE-8ED3-CE73B48665B7}" dt="2022-04-01T09:26:52.058" v="909" actId="165"/>
          <ac:spMkLst>
            <pc:docMk/>
            <pc:sldMk cId="831041689" sldId="444"/>
            <ac:spMk id="38" creationId="{1486DF0C-53B0-4A05-9315-B75583D634DA}"/>
          </ac:spMkLst>
        </pc:spChg>
        <pc:spChg chg="mod topLvl">
          <ac:chgData name="Pratheeba Vimalnath" userId="db56d1dd-ad9e-4f64-be91-9f7084568d85" providerId="ADAL" clId="{D1C51AA4-19CD-46BE-8ED3-CE73B48665B7}" dt="2022-04-01T09:26:52.058" v="909" actId="165"/>
          <ac:spMkLst>
            <pc:docMk/>
            <pc:sldMk cId="831041689" sldId="444"/>
            <ac:spMk id="39" creationId="{3A972C38-31C4-4A44-9B2F-742BC054A59D}"/>
          </ac:spMkLst>
        </pc:spChg>
        <pc:spChg chg="mod topLvl">
          <ac:chgData name="Pratheeba Vimalnath" userId="db56d1dd-ad9e-4f64-be91-9f7084568d85" providerId="ADAL" clId="{D1C51AA4-19CD-46BE-8ED3-CE73B48665B7}" dt="2022-04-01T09:26:52.058" v="909" actId="165"/>
          <ac:spMkLst>
            <pc:docMk/>
            <pc:sldMk cId="831041689" sldId="444"/>
            <ac:spMk id="40" creationId="{7741E152-EB31-47EE-B19B-BF77D54C273B}"/>
          </ac:spMkLst>
        </pc:spChg>
        <pc:spChg chg="mod topLvl">
          <ac:chgData name="Pratheeba Vimalnath" userId="db56d1dd-ad9e-4f64-be91-9f7084568d85" providerId="ADAL" clId="{D1C51AA4-19CD-46BE-8ED3-CE73B48665B7}" dt="2022-04-01T09:26:52.058" v="909" actId="165"/>
          <ac:spMkLst>
            <pc:docMk/>
            <pc:sldMk cId="831041689" sldId="444"/>
            <ac:spMk id="41" creationId="{CCEE0B1A-C251-4B4B-AEA2-73FD70259F6B}"/>
          </ac:spMkLst>
        </pc:spChg>
        <pc:spChg chg="mod topLvl">
          <ac:chgData name="Pratheeba Vimalnath" userId="db56d1dd-ad9e-4f64-be91-9f7084568d85" providerId="ADAL" clId="{D1C51AA4-19CD-46BE-8ED3-CE73B48665B7}" dt="2022-04-01T09:26:52.058" v="909" actId="165"/>
          <ac:spMkLst>
            <pc:docMk/>
            <pc:sldMk cId="831041689" sldId="444"/>
            <ac:spMk id="42" creationId="{FB3EE1C9-DE52-4367-A35E-14C420758490}"/>
          </ac:spMkLst>
        </pc:spChg>
        <pc:spChg chg="mod topLvl">
          <ac:chgData name="Pratheeba Vimalnath" userId="db56d1dd-ad9e-4f64-be91-9f7084568d85" providerId="ADAL" clId="{D1C51AA4-19CD-46BE-8ED3-CE73B48665B7}" dt="2022-04-01T09:26:52.058" v="909" actId="165"/>
          <ac:spMkLst>
            <pc:docMk/>
            <pc:sldMk cId="831041689" sldId="444"/>
            <ac:spMk id="61" creationId="{93444CA6-A0FF-487A-B09A-D7D41ABA8B96}"/>
          </ac:spMkLst>
        </pc:spChg>
        <pc:spChg chg="mod topLvl">
          <ac:chgData name="Pratheeba Vimalnath" userId="db56d1dd-ad9e-4f64-be91-9f7084568d85" providerId="ADAL" clId="{D1C51AA4-19CD-46BE-8ED3-CE73B48665B7}" dt="2022-04-01T09:26:52.058" v="909" actId="165"/>
          <ac:spMkLst>
            <pc:docMk/>
            <pc:sldMk cId="831041689" sldId="444"/>
            <ac:spMk id="62" creationId="{6AAF38AC-0335-49E3-B230-DB22C60E5A00}"/>
          </ac:spMkLst>
        </pc:spChg>
        <pc:spChg chg="mod topLvl">
          <ac:chgData name="Pratheeba Vimalnath" userId="db56d1dd-ad9e-4f64-be91-9f7084568d85" providerId="ADAL" clId="{D1C51AA4-19CD-46BE-8ED3-CE73B48665B7}" dt="2022-04-01T09:26:52.058" v="909" actId="165"/>
          <ac:spMkLst>
            <pc:docMk/>
            <pc:sldMk cId="831041689" sldId="444"/>
            <ac:spMk id="63" creationId="{3A8D62C6-C39C-4813-BAF4-41EE64608E2D}"/>
          </ac:spMkLst>
        </pc:spChg>
        <pc:spChg chg="mod topLvl">
          <ac:chgData name="Pratheeba Vimalnath" userId="db56d1dd-ad9e-4f64-be91-9f7084568d85" providerId="ADAL" clId="{D1C51AA4-19CD-46BE-8ED3-CE73B48665B7}" dt="2022-04-01T09:26:52.058" v="909" actId="165"/>
          <ac:spMkLst>
            <pc:docMk/>
            <pc:sldMk cId="831041689" sldId="444"/>
            <ac:spMk id="64" creationId="{2DEC8E89-1ECE-4D27-9D35-7EAE04C85F26}"/>
          </ac:spMkLst>
        </pc:spChg>
        <pc:spChg chg="mod topLvl">
          <ac:chgData name="Pratheeba Vimalnath" userId="db56d1dd-ad9e-4f64-be91-9f7084568d85" providerId="ADAL" clId="{D1C51AA4-19CD-46BE-8ED3-CE73B48665B7}" dt="2022-04-01T09:26:52.058" v="909" actId="165"/>
          <ac:spMkLst>
            <pc:docMk/>
            <pc:sldMk cId="831041689" sldId="444"/>
            <ac:spMk id="65" creationId="{CADB1645-85C8-4D89-9E7A-ED764CA268B3}"/>
          </ac:spMkLst>
        </pc:spChg>
        <pc:spChg chg="mod topLvl">
          <ac:chgData name="Pratheeba Vimalnath" userId="db56d1dd-ad9e-4f64-be91-9f7084568d85" providerId="ADAL" clId="{D1C51AA4-19CD-46BE-8ED3-CE73B48665B7}" dt="2022-04-01T09:26:52.058" v="909" actId="165"/>
          <ac:spMkLst>
            <pc:docMk/>
            <pc:sldMk cId="831041689" sldId="444"/>
            <ac:spMk id="66" creationId="{09FA821E-94AA-4535-9B5B-220C9060AE35}"/>
          </ac:spMkLst>
        </pc:spChg>
        <pc:spChg chg="mod topLvl">
          <ac:chgData name="Pratheeba Vimalnath" userId="db56d1dd-ad9e-4f64-be91-9f7084568d85" providerId="ADAL" clId="{D1C51AA4-19CD-46BE-8ED3-CE73B48665B7}" dt="2022-04-01T09:26:52.058" v="909" actId="165"/>
          <ac:spMkLst>
            <pc:docMk/>
            <pc:sldMk cId="831041689" sldId="444"/>
            <ac:spMk id="67" creationId="{80DC8E92-CA1B-4038-A9C3-4140453D4A05}"/>
          </ac:spMkLst>
        </pc:spChg>
        <pc:spChg chg="mod topLvl">
          <ac:chgData name="Pratheeba Vimalnath" userId="db56d1dd-ad9e-4f64-be91-9f7084568d85" providerId="ADAL" clId="{D1C51AA4-19CD-46BE-8ED3-CE73B48665B7}" dt="2022-04-01T09:26:52.058" v="909" actId="165"/>
          <ac:spMkLst>
            <pc:docMk/>
            <pc:sldMk cId="831041689" sldId="444"/>
            <ac:spMk id="74" creationId="{8BEAFE52-34F2-4B21-BE9A-D78B6CF995F9}"/>
          </ac:spMkLst>
        </pc:spChg>
        <pc:spChg chg="mod topLvl">
          <ac:chgData name="Pratheeba Vimalnath" userId="db56d1dd-ad9e-4f64-be91-9f7084568d85" providerId="ADAL" clId="{D1C51AA4-19CD-46BE-8ED3-CE73B48665B7}" dt="2022-04-01T09:26:52.058" v="909" actId="165"/>
          <ac:spMkLst>
            <pc:docMk/>
            <pc:sldMk cId="831041689" sldId="444"/>
            <ac:spMk id="75" creationId="{F804DFF6-36D5-4984-9DA1-F8BEBE646F34}"/>
          </ac:spMkLst>
        </pc:spChg>
        <pc:spChg chg="mod topLvl">
          <ac:chgData name="Pratheeba Vimalnath" userId="db56d1dd-ad9e-4f64-be91-9f7084568d85" providerId="ADAL" clId="{D1C51AA4-19CD-46BE-8ED3-CE73B48665B7}" dt="2022-04-01T09:26:52.058" v="909" actId="165"/>
          <ac:spMkLst>
            <pc:docMk/>
            <pc:sldMk cId="831041689" sldId="444"/>
            <ac:spMk id="77" creationId="{730E303C-E032-45F8-9D68-AA1BA2511924}"/>
          </ac:spMkLst>
        </pc:spChg>
        <pc:spChg chg="mod topLvl">
          <ac:chgData name="Pratheeba Vimalnath" userId="db56d1dd-ad9e-4f64-be91-9f7084568d85" providerId="ADAL" clId="{D1C51AA4-19CD-46BE-8ED3-CE73B48665B7}" dt="2022-04-01T09:26:52.058" v="909" actId="165"/>
          <ac:spMkLst>
            <pc:docMk/>
            <pc:sldMk cId="831041689" sldId="444"/>
            <ac:spMk id="78" creationId="{26F5891D-84DD-4857-B11C-8D37169F3F6B}"/>
          </ac:spMkLst>
        </pc:spChg>
        <pc:spChg chg="mod topLvl">
          <ac:chgData name="Pratheeba Vimalnath" userId="db56d1dd-ad9e-4f64-be91-9f7084568d85" providerId="ADAL" clId="{D1C51AA4-19CD-46BE-8ED3-CE73B48665B7}" dt="2022-04-01T09:26:52.058" v="909" actId="165"/>
          <ac:spMkLst>
            <pc:docMk/>
            <pc:sldMk cId="831041689" sldId="444"/>
            <ac:spMk id="79" creationId="{73BEF430-474F-453F-880B-5B4AD875813B}"/>
          </ac:spMkLst>
        </pc:spChg>
        <pc:spChg chg="mod topLvl">
          <ac:chgData name="Pratheeba Vimalnath" userId="db56d1dd-ad9e-4f64-be91-9f7084568d85" providerId="ADAL" clId="{D1C51AA4-19CD-46BE-8ED3-CE73B48665B7}" dt="2022-04-01T09:26:52.058" v="909" actId="165"/>
          <ac:spMkLst>
            <pc:docMk/>
            <pc:sldMk cId="831041689" sldId="444"/>
            <ac:spMk id="81" creationId="{4877196C-CB66-428C-83E5-72E4FEC2F96A}"/>
          </ac:spMkLst>
        </pc:spChg>
        <pc:spChg chg="mod topLvl">
          <ac:chgData name="Pratheeba Vimalnath" userId="db56d1dd-ad9e-4f64-be91-9f7084568d85" providerId="ADAL" clId="{D1C51AA4-19CD-46BE-8ED3-CE73B48665B7}" dt="2022-04-01T09:26:52.058" v="909" actId="165"/>
          <ac:spMkLst>
            <pc:docMk/>
            <pc:sldMk cId="831041689" sldId="444"/>
            <ac:spMk id="82" creationId="{0EAD2B46-0ECB-46C4-9EC1-049ECC485DAB}"/>
          </ac:spMkLst>
        </pc:spChg>
        <pc:spChg chg="mod topLvl">
          <ac:chgData name="Pratheeba Vimalnath" userId="db56d1dd-ad9e-4f64-be91-9f7084568d85" providerId="ADAL" clId="{D1C51AA4-19CD-46BE-8ED3-CE73B48665B7}" dt="2022-04-01T09:26:52.058" v="909" actId="165"/>
          <ac:spMkLst>
            <pc:docMk/>
            <pc:sldMk cId="831041689" sldId="444"/>
            <ac:spMk id="84" creationId="{DAE83B88-AC3A-4592-B710-659A70342C33}"/>
          </ac:spMkLst>
        </pc:spChg>
        <pc:spChg chg="mod topLvl">
          <ac:chgData name="Pratheeba Vimalnath" userId="db56d1dd-ad9e-4f64-be91-9f7084568d85" providerId="ADAL" clId="{D1C51AA4-19CD-46BE-8ED3-CE73B48665B7}" dt="2022-04-01T09:26:52.058" v="909" actId="165"/>
          <ac:spMkLst>
            <pc:docMk/>
            <pc:sldMk cId="831041689" sldId="444"/>
            <ac:spMk id="86" creationId="{07E3A688-BDA3-4834-82CE-70E39A50552C}"/>
          </ac:spMkLst>
        </pc:spChg>
        <pc:spChg chg="mod topLvl">
          <ac:chgData name="Pratheeba Vimalnath" userId="db56d1dd-ad9e-4f64-be91-9f7084568d85" providerId="ADAL" clId="{D1C51AA4-19CD-46BE-8ED3-CE73B48665B7}" dt="2022-04-01T09:26:52.058" v="909" actId="165"/>
          <ac:spMkLst>
            <pc:docMk/>
            <pc:sldMk cId="831041689" sldId="444"/>
            <ac:spMk id="87" creationId="{7F64B1E9-888F-4370-9FC4-EAC1753307A8}"/>
          </ac:spMkLst>
        </pc:spChg>
        <pc:spChg chg="mod topLvl">
          <ac:chgData name="Pratheeba Vimalnath" userId="db56d1dd-ad9e-4f64-be91-9f7084568d85" providerId="ADAL" clId="{D1C51AA4-19CD-46BE-8ED3-CE73B48665B7}" dt="2022-04-01T09:26:52.058" v="909" actId="165"/>
          <ac:spMkLst>
            <pc:docMk/>
            <pc:sldMk cId="831041689" sldId="444"/>
            <ac:spMk id="88" creationId="{9D8FDAF0-214C-491C-A292-BE959D2769D2}"/>
          </ac:spMkLst>
        </pc:spChg>
        <pc:spChg chg="mod topLvl">
          <ac:chgData name="Pratheeba Vimalnath" userId="db56d1dd-ad9e-4f64-be91-9f7084568d85" providerId="ADAL" clId="{D1C51AA4-19CD-46BE-8ED3-CE73B48665B7}" dt="2022-04-01T09:26:52.058" v="909" actId="165"/>
          <ac:spMkLst>
            <pc:docMk/>
            <pc:sldMk cId="831041689" sldId="444"/>
            <ac:spMk id="89" creationId="{68889C80-9339-468F-94F6-6E007329B03A}"/>
          </ac:spMkLst>
        </pc:spChg>
        <pc:spChg chg="mod topLvl">
          <ac:chgData name="Pratheeba Vimalnath" userId="db56d1dd-ad9e-4f64-be91-9f7084568d85" providerId="ADAL" clId="{D1C51AA4-19CD-46BE-8ED3-CE73B48665B7}" dt="2022-04-01T09:26:52.058" v="909" actId="165"/>
          <ac:spMkLst>
            <pc:docMk/>
            <pc:sldMk cId="831041689" sldId="444"/>
            <ac:spMk id="90" creationId="{E0699E0B-33C5-487D-A703-9E5D20FE11AC}"/>
          </ac:spMkLst>
        </pc:spChg>
        <pc:spChg chg="mod topLvl">
          <ac:chgData name="Pratheeba Vimalnath" userId="db56d1dd-ad9e-4f64-be91-9f7084568d85" providerId="ADAL" clId="{D1C51AA4-19CD-46BE-8ED3-CE73B48665B7}" dt="2022-04-01T09:26:52.058" v="909" actId="165"/>
          <ac:spMkLst>
            <pc:docMk/>
            <pc:sldMk cId="831041689" sldId="444"/>
            <ac:spMk id="91" creationId="{BA3FCC2A-7F60-44A4-BC69-D28C468F5F43}"/>
          </ac:spMkLst>
        </pc:spChg>
        <pc:spChg chg="mod topLvl">
          <ac:chgData name="Pratheeba Vimalnath" userId="db56d1dd-ad9e-4f64-be91-9f7084568d85" providerId="ADAL" clId="{D1C51AA4-19CD-46BE-8ED3-CE73B48665B7}" dt="2022-04-01T09:26:52.058" v="909" actId="165"/>
          <ac:spMkLst>
            <pc:docMk/>
            <pc:sldMk cId="831041689" sldId="444"/>
            <ac:spMk id="92" creationId="{2F08183D-4B9D-4E9D-9862-906C685C5E66}"/>
          </ac:spMkLst>
        </pc:spChg>
        <pc:spChg chg="mod topLvl">
          <ac:chgData name="Pratheeba Vimalnath" userId="db56d1dd-ad9e-4f64-be91-9f7084568d85" providerId="ADAL" clId="{D1C51AA4-19CD-46BE-8ED3-CE73B48665B7}" dt="2022-04-01T09:26:52.058" v="909" actId="165"/>
          <ac:spMkLst>
            <pc:docMk/>
            <pc:sldMk cId="831041689" sldId="444"/>
            <ac:spMk id="93" creationId="{1D8A26DB-5CE6-46BA-B97D-FF7A6EF2FF6F}"/>
          </ac:spMkLst>
        </pc:spChg>
        <pc:spChg chg="mod topLvl">
          <ac:chgData name="Pratheeba Vimalnath" userId="db56d1dd-ad9e-4f64-be91-9f7084568d85" providerId="ADAL" clId="{D1C51AA4-19CD-46BE-8ED3-CE73B48665B7}" dt="2022-04-01T09:26:52.058" v="909" actId="165"/>
          <ac:spMkLst>
            <pc:docMk/>
            <pc:sldMk cId="831041689" sldId="444"/>
            <ac:spMk id="94" creationId="{A2CE2077-C9D1-4BE7-9AC1-F2449FB4293F}"/>
          </ac:spMkLst>
        </pc:spChg>
        <pc:spChg chg="mod topLvl">
          <ac:chgData name="Pratheeba Vimalnath" userId="db56d1dd-ad9e-4f64-be91-9f7084568d85" providerId="ADAL" clId="{D1C51AA4-19CD-46BE-8ED3-CE73B48665B7}" dt="2022-04-01T09:26:52.058" v="909" actId="165"/>
          <ac:spMkLst>
            <pc:docMk/>
            <pc:sldMk cId="831041689" sldId="444"/>
            <ac:spMk id="95" creationId="{10F92AB0-5CA6-491D-9036-6BD38C91AD85}"/>
          </ac:spMkLst>
        </pc:spChg>
        <pc:spChg chg="mod topLvl">
          <ac:chgData name="Pratheeba Vimalnath" userId="db56d1dd-ad9e-4f64-be91-9f7084568d85" providerId="ADAL" clId="{D1C51AA4-19CD-46BE-8ED3-CE73B48665B7}" dt="2022-04-01T09:26:52.058" v="909" actId="165"/>
          <ac:spMkLst>
            <pc:docMk/>
            <pc:sldMk cId="831041689" sldId="444"/>
            <ac:spMk id="102" creationId="{C780A3CC-D3C9-48E0-8125-592A19B82393}"/>
          </ac:spMkLst>
        </pc:spChg>
        <pc:spChg chg="mod topLvl">
          <ac:chgData name="Pratheeba Vimalnath" userId="db56d1dd-ad9e-4f64-be91-9f7084568d85" providerId="ADAL" clId="{D1C51AA4-19CD-46BE-8ED3-CE73B48665B7}" dt="2022-04-01T09:26:52.058" v="909" actId="165"/>
          <ac:spMkLst>
            <pc:docMk/>
            <pc:sldMk cId="831041689" sldId="444"/>
            <ac:spMk id="104" creationId="{B490E23E-70DE-4A3D-9B83-A7A11D5EA4DB}"/>
          </ac:spMkLst>
        </pc:spChg>
        <pc:spChg chg="mod topLvl">
          <ac:chgData name="Pratheeba Vimalnath" userId="db56d1dd-ad9e-4f64-be91-9f7084568d85" providerId="ADAL" clId="{D1C51AA4-19CD-46BE-8ED3-CE73B48665B7}" dt="2022-04-01T09:26:52.058" v="909" actId="165"/>
          <ac:spMkLst>
            <pc:docMk/>
            <pc:sldMk cId="831041689" sldId="444"/>
            <ac:spMk id="105" creationId="{5FFCEF77-1178-45F6-BA2F-DE900C98BEC6}"/>
          </ac:spMkLst>
        </pc:spChg>
        <pc:spChg chg="mod topLvl">
          <ac:chgData name="Pratheeba Vimalnath" userId="db56d1dd-ad9e-4f64-be91-9f7084568d85" providerId="ADAL" clId="{D1C51AA4-19CD-46BE-8ED3-CE73B48665B7}" dt="2022-04-01T09:26:52.058" v="909" actId="165"/>
          <ac:spMkLst>
            <pc:docMk/>
            <pc:sldMk cId="831041689" sldId="444"/>
            <ac:spMk id="106" creationId="{668D6FF9-9DDE-42BF-BC1B-05ECA3A8DD9C}"/>
          </ac:spMkLst>
        </pc:spChg>
        <pc:spChg chg="mod topLvl">
          <ac:chgData name="Pratheeba Vimalnath" userId="db56d1dd-ad9e-4f64-be91-9f7084568d85" providerId="ADAL" clId="{D1C51AA4-19CD-46BE-8ED3-CE73B48665B7}" dt="2022-04-01T09:26:52.058" v="909" actId="165"/>
          <ac:spMkLst>
            <pc:docMk/>
            <pc:sldMk cId="831041689" sldId="444"/>
            <ac:spMk id="107" creationId="{F7C794A2-1C91-4186-98EE-2C92B22A4F9B}"/>
          </ac:spMkLst>
        </pc:spChg>
        <pc:spChg chg="mod topLvl">
          <ac:chgData name="Pratheeba Vimalnath" userId="db56d1dd-ad9e-4f64-be91-9f7084568d85" providerId="ADAL" clId="{D1C51AA4-19CD-46BE-8ED3-CE73B48665B7}" dt="2022-04-01T09:26:52.058" v="909" actId="165"/>
          <ac:spMkLst>
            <pc:docMk/>
            <pc:sldMk cId="831041689" sldId="444"/>
            <ac:spMk id="108" creationId="{6F9C8D68-E1CE-492D-9410-9A551DFE1A2B}"/>
          </ac:spMkLst>
        </pc:spChg>
        <pc:spChg chg="mod topLvl">
          <ac:chgData name="Pratheeba Vimalnath" userId="db56d1dd-ad9e-4f64-be91-9f7084568d85" providerId="ADAL" clId="{D1C51AA4-19CD-46BE-8ED3-CE73B48665B7}" dt="2022-04-01T09:26:52.058" v="909" actId="165"/>
          <ac:spMkLst>
            <pc:docMk/>
            <pc:sldMk cId="831041689" sldId="444"/>
            <ac:spMk id="109" creationId="{01CC42BD-CEAC-4A10-B673-F05D6B49E371}"/>
          </ac:spMkLst>
        </pc:spChg>
        <pc:spChg chg="mod topLvl">
          <ac:chgData name="Pratheeba Vimalnath" userId="db56d1dd-ad9e-4f64-be91-9f7084568d85" providerId="ADAL" clId="{D1C51AA4-19CD-46BE-8ED3-CE73B48665B7}" dt="2022-04-01T09:26:52.058" v="909" actId="165"/>
          <ac:spMkLst>
            <pc:docMk/>
            <pc:sldMk cId="831041689" sldId="444"/>
            <ac:spMk id="110" creationId="{87A00D52-3683-4A8C-B2C7-18D5575331AA}"/>
          </ac:spMkLst>
        </pc:spChg>
        <pc:spChg chg="mod topLvl">
          <ac:chgData name="Pratheeba Vimalnath" userId="db56d1dd-ad9e-4f64-be91-9f7084568d85" providerId="ADAL" clId="{D1C51AA4-19CD-46BE-8ED3-CE73B48665B7}" dt="2022-04-01T09:26:52.058" v="909" actId="165"/>
          <ac:spMkLst>
            <pc:docMk/>
            <pc:sldMk cId="831041689" sldId="444"/>
            <ac:spMk id="111" creationId="{F18C6066-B0BE-4098-9F8E-F874712CDBF8}"/>
          </ac:spMkLst>
        </pc:spChg>
        <pc:spChg chg="mod topLvl">
          <ac:chgData name="Pratheeba Vimalnath" userId="db56d1dd-ad9e-4f64-be91-9f7084568d85" providerId="ADAL" clId="{D1C51AA4-19CD-46BE-8ED3-CE73B48665B7}" dt="2022-04-01T09:26:52.058" v="909" actId="165"/>
          <ac:spMkLst>
            <pc:docMk/>
            <pc:sldMk cId="831041689" sldId="444"/>
            <ac:spMk id="112" creationId="{F1B8D10C-C681-4291-A7EE-48E835E5485E}"/>
          </ac:spMkLst>
        </pc:spChg>
        <pc:spChg chg="mod topLvl">
          <ac:chgData name="Pratheeba Vimalnath" userId="db56d1dd-ad9e-4f64-be91-9f7084568d85" providerId="ADAL" clId="{D1C51AA4-19CD-46BE-8ED3-CE73B48665B7}" dt="2022-04-01T09:26:52.058" v="909" actId="165"/>
          <ac:spMkLst>
            <pc:docMk/>
            <pc:sldMk cId="831041689" sldId="444"/>
            <ac:spMk id="113" creationId="{C3562E01-D468-4C69-91F7-EE040BE4B2D6}"/>
          </ac:spMkLst>
        </pc:spChg>
        <pc:spChg chg="mod topLvl">
          <ac:chgData name="Pratheeba Vimalnath" userId="db56d1dd-ad9e-4f64-be91-9f7084568d85" providerId="ADAL" clId="{D1C51AA4-19CD-46BE-8ED3-CE73B48665B7}" dt="2022-04-01T09:26:52.058" v="909" actId="165"/>
          <ac:spMkLst>
            <pc:docMk/>
            <pc:sldMk cId="831041689" sldId="444"/>
            <ac:spMk id="114" creationId="{1A664587-292B-4282-95AE-7276B00C07BC}"/>
          </ac:spMkLst>
        </pc:spChg>
        <pc:spChg chg="mod topLvl">
          <ac:chgData name="Pratheeba Vimalnath" userId="db56d1dd-ad9e-4f64-be91-9f7084568d85" providerId="ADAL" clId="{D1C51AA4-19CD-46BE-8ED3-CE73B48665B7}" dt="2022-04-01T09:26:52.058" v="909" actId="165"/>
          <ac:spMkLst>
            <pc:docMk/>
            <pc:sldMk cId="831041689" sldId="444"/>
            <ac:spMk id="115" creationId="{5B1AD3BD-C7BA-415D-B0F2-E8C699566654}"/>
          </ac:spMkLst>
        </pc:spChg>
        <pc:spChg chg="mod topLvl">
          <ac:chgData name="Pratheeba Vimalnath" userId="db56d1dd-ad9e-4f64-be91-9f7084568d85" providerId="ADAL" clId="{D1C51AA4-19CD-46BE-8ED3-CE73B48665B7}" dt="2022-04-01T09:26:52.058" v="909" actId="165"/>
          <ac:spMkLst>
            <pc:docMk/>
            <pc:sldMk cId="831041689" sldId="444"/>
            <ac:spMk id="116" creationId="{D836508A-5EBF-4955-B6F0-C89050459BC4}"/>
          </ac:spMkLst>
        </pc:spChg>
        <pc:spChg chg="mod topLvl">
          <ac:chgData name="Pratheeba Vimalnath" userId="db56d1dd-ad9e-4f64-be91-9f7084568d85" providerId="ADAL" clId="{D1C51AA4-19CD-46BE-8ED3-CE73B48665B7}" dt="2022-04-01T09:26:52.058" v="909" actId="165"/>
          <ac:spMkLst>
            <pc:docMk/>
            <pc:sldMk cId="831041689" sldId="444"/>
            <ac:spMk id="123" creationId="{AA154D9C-76F1-42DF-8973-C7B1DD537B60}"/>
          </ac:spMkLst>
        </pc:spChg>
        <pc:grpChg chg="add del mod">
          <ac:chgData name="Pratheeba Vimalnath" userId="db56d1dd-ad9e-4f64-be91-9f7084568d85" providerId="ADAL" clId="{D1C51AA4-19CD-46BE-8ED3-CE73B48665B7}" dt="2022-04-01T09:26:52.058" v="909" actId="165"/>
          <ac:grpSpMkLst>
            <pc:docMk/>
            <pc:sldMk cId="831041689" sldId="444"/>
            <ac:grpSpMk id="2" creationId="{28DD21C1-B626-4FFC-9899-349C38DE7615}"/>
          </ac:grpSpMkLst>
        </pc:grpChg>
        <pc:cxnChg chg="mod topLvl">
          <ac:chgData name="Pratheeba Vimalnath" userId="db56d1dd-ad9e-4f64-be91-9f7084568d85" providerId="ADAL" clId="{D1C51AA4-19CD-46BE-8ED3-CE73B48665B7}" dt="2022-04-01T09:26:52.058" v="909" actId="165"/>
          <ac:cxnSpMkLst>
            <pc:docMk/>
            <pc:sldMk cId="831041689" sldId="444"/>
            <ac:cxnSpMk id="33" creationId="{6833938C-1F23-434C-9132-058550871CC9}"/>
          </ac:cxnSpMkLst>
        </pc:cxnChg>
        <pc:cxnChg chg="mod topLvl">
          <ac:chgData name="Pratheeba Vimalnath" userId="db56d1dd-ad9e-4f64-be91-9f7084568d85" providerId="ADAL" clId="{D1C51AA4-19CD-46BE-8ED3-CE73B48665B7}" dt="2022-04-01T09:26:52.058" v="909" actId="165"/>
          <ac:cxnSpMkLst>
            <pc:docMk/>
            <pc:sldMk cId="831041689" sldId="444"/>
            <ac:cxnSpMk id="43" creationId="{1FBFB831-2DFA-4C3C-8DA1-55003443DBCE}"/>
          </ac:cxnSpMkLst>
        </pc:cxnChg>
        <pc:cxnChg chg="mod topLvl">
          <ac:chgData name="Pratheeba Vimalnath" userId="db56d1dd-ad9e-4f64-be91-9f7084568d85" providerId="ADAL" clId="{D1C51AA4-19CD-46BE-8ED3-CE73B48665B7}" dt="2022-04-01T09:26:52.058" v="909" actId="165"/>
          <ac:cxnSpMkLst>
            <pc:docMk/>
            <pc:sldMk cId="831041689" sldId="444"/>
            <ac:cxnSpMk id="44" creationId="{40C12E9F-3AC4-4F2F-8A28-51B59AE9316B}"/>
          </ac:cxnSpMkLst>
        </pc:cxnChg>
        <pc:cxnChg chg="mod topLvl">
          <ac:chgData name="Pratheeba Vimalnath" userId="db56d1dd-ad9e-4f64-be91-9f7084568d85" providerId="ADAL" clId="{D1C51AA4-19CD-46BE-8ED3-CE73B48665B7}" dt="2022-04-01T09:26:52.058" v="909" actId="165"/>
          <ac:cxnSpMkLst>
            <pc:docMk/>
            <pc:sldMk cId="831041689" sldId="444"/>
            <ac:cxnSpMk id="45" creationId="{A0A23257-1CEC-42B4-918E-D6A49A63C0BC}"/>
          </ac:cxnSpMkLst>
        </pc:cxnChg>
        <pc:cxnChg chg="mod topLvl">
          <ac:chgData name="Pratheeba Vimalnath" userId="db56d1dd-ad9e-4f64-be91-9f7084568d85" providerId="ADAL" clId="{D1C51AA4-19CD-46BE-8ED3-CE73B48665B7}" dt="2022-04-01T09:26:52.058" v="909" actId="165"/>
          <ac:cxnSpMkLst>
            <pc:docMk/>
            <pc:sldMk cId="831041689" sldId="444"/>
            <ac:cxnSpMk id="46" creationId="{0E3906C0-C778-4085-B951-50DF4A24ABD1}"/>
          </ac:cxnSpMkLst>
        </pc:cxnChg>
        <pc:cxnChg chg="mod topLvl">
          <ac:chgData name="Pratheeba Vimalnath" userId="db56d1dd-ad9e-4f64-be91-9f7084568d85" providerId="ADAL" clId="{D1C51AA4-19CD-46BE-8ED3-CE73B48665B7}" dt="2022-04-01T09:26:52.058" v="909" actId="165"/>
          <ac:cxnSpMkLst>
            <pc:docMk/>
            <pc:sldMk cId="831041689" sldId="444"/>
            <ac:cxnSpMk id="47" creationId="{A27096EC-6F3A-418C-97BF-9DF710E2894A}"/>
          </ac:cxnSpMkLst>
        </pc:cxnChg>
        <pc:cxnChg chg="mod topLvl">
          <ac:chgData name="Pratheeba Vimalnath" userId="db56d1dd-ad9e-4f64-be91-9f7084568d85" providerId="ADAL" clId="{D1C51AA4-19CD-46BE-8ED3-CE73B48665B7}" dt="2022-04-01T09:26:52.058" v="909" actId="165"/>
          <ac:cxnSpMkLst>
            <pc:docMk/>
            <pc:sldMk cId="831041689" sldId="444"/>
            <ac:cxnSpMk id="48" creationId="{FC7F917B-761C-4CE2-A84D-7386586C1D7B}"/>
          </ac:cxnSpMkLst>
        </pc:cxnChg>
        <pc:cxnChg chg="mod topLvl">
          <ac:chgData name="Pratheeba Vimalnath" userId="db56d1dd-ad9e-4f64-be91-9f7084568d85" providerId="ADAL" clId="{D1C51AA4-19CD-46BE-8ED3-CE73B48665B7}" dt="2022-04-01T09:26:52.058" v="909" actId="165"/>
          <ac:cxnSpMkLst>
            <pc:docMk/>
            <pc:sldMk cId="831041689" sldId="444"/>
            <ac:cxnSpMk id="49" creationId="{18DA6425-A54C-4399-B21B-AA7B119A618E}"/>
          </ac:cxnSpMkLst>
        </pc:cxnChg>
        <pc:cxnChg chg="mod topLvl">
          <ac:chgData name="Pratheeba Vimalnath" userId="db56d1dd-ad9e-4f64-be91-9f7084568d85" providerId="ADAL" clId="{D1C51AA4-19CD-46BE-8ED3-CE73B48665B7}" dt="2022-04-01T09:26:52.058" v="909" actId="165"/>
          <ac:cxnSpMkLst>
            <pc:docMk/>
            <pc:sldMk cId="831041689" sldId="444"/>
            <ac:cxnSpMk id="50" creationId="{B9C0C225-5D0A-4EF3-B2CF-38A0BACA8105}"/>
          </ac:cxnSpMkLst>
        </pc:cxnChg>
        <pc:cxnChg chg="mod topLvl">
          <ac:chgData name="Pratheeba Vimalnath" userId="db56d1dd-ad9e-4f64-be91-9f7084568d85" providerId="ADAL" clId="{D1C51AA4-19CD-46BE-8ED3-CE73B48665B7}" dt="2022-04-01T09:26:52.058" v="909" actId="165"/>
          <ac:cxnSpMkLst>
            <pc:docMk/>
            <pc:sldMk cId="831041689" sldId="444"/>
            <ac:cxnSpMk id="51" creationId="{F81C5A4D-546B-481B-A393-DFD15983A885}"/>
          </ac:cxnSpMkLst>
        </pc:cxnChg>
        <pc:cxnChg chg="mod topLvl">
          <ac:chgData name="Pratheeba Vimalnath" userId="db56d1dd-ad9e-4f64-be91-9f7084568d85" providerId="ADAL" clId="{D1C51AA4-19CD-46BE-8ED3-CE73B48665B7}" dt="2022-04-01T09:26:52.058" v="909" actId="165"/>
          <ac:cxnSpMkLst>
            <pc:docMk/>
            <pc:sldMk cId="831041689" sldId="444"/>
            <ac:cxnSpMk id="52" creationId="{21883B62-5270-4FA1-A369-06D613C92A06}"/>
          </ac:cxnSpMkLst>
        </pc:cxnChg>
        <pc:cxnChg chg="mod topLvl">
          <ac:chgData name="Pratheeba Vimalnath" userId="db56d1dd-ad9e-4f64-be91-9f7084568d85" providerId="ADAL" clId="{D1C51AA4-19CD-46BE-8ED3-CE73B48665B7}" dt="2022-04-01T09:26:52.058" v="909" actId="165"/>
          <ac:cxnSpMkLst>
            <pc:docMk/>
            <pc:sldMk cId="831041689" sldId="444"/>
            <ac:cxnSpMk id="53" creationId="{9F252E80-C8C5-4FF8-83CD-3B3CFBFFDCF6}"/>
          </ac:cxnSpMkLst>
        </pc:cxnChg>
        <pc:cxnChg chg="mod topLvl">
          <ac:chgData name="Pratheeba Vimalnath" userId="db56d1dd-ad9e-4f64-be91-9f7084568d85" providerId="ADAL" clId="{D1C51AA4-19CD-46BE-8ED3-CE73B48665B7}" dt="2022-04-01T09:26:52.058" v="909" actId="165"/>
          <ac:cxnSpMkLst>
            <pc:docMk/>
            <pc:sldMk cId="831041689" sldId="444"/>
            <ac:cxnSpMk id="54" creationId="{8BD81973-4585-4FDE-9EAD-9314B1AC4E24}"/>
          </ac:cxnSpMkLst>
        </pc:cxnChg>
        <pc:cxnChg chg="mod topLvl">
          <ac:chgData name="Pratheeba Vimalnath" userId="db56d1dd-ad9e-4f64-be91-9f7084568d85" providerId="ADAL" clId="{D1C51AA4-19CD-46BE-8ED3-CE73B48665B7}" dt="2022-04-01T09:26:52.058" v="909" actId="165"/>
          <ac:cxnSpMkLst>
            <pc:docMk/>
            <pc:sldMk cId="831041689" sldId="444"/>
            <ac:cxnSpMk id="55" creationId="{B0C0AE32-34BD-418C-B316-C5750AFD7939}"/>
          </ac:cxnSpMkLst>
        </pc:cxnChg>
        <pc:cxnChg chg="mod topLvl">
          <ac:chgData name="Pratheeba Vimalnath" userId="db56d1dd-ad9e-4f64-be91-9f7084568d85" providerId="ADAL" clId="{D1C51AA4-19CD-46BE-8ED3-CE73B48665B7}" dt="2022-04-01T09:26:52.058" v="909" actId="165"/>
          <ac:cxnSpMkLst>
            <pc:docMk/>
            <pc:sldMk cId="831041689" sldId="444"/>
            <ac:cxnSpMk id="56" creationId="{0A9688ED-621C-4470-9B54-D602A49EF697}"/>
          </ac:cxnSpMkLst>
        </pc:cxnChg>
        <pc:cxnChg chg="mod topLvl">
          <ac:chgData name="Pratheeba Vimalnath" userId="db56d1dd-ad9e-4f64-be91-9f7084568d85" providerId="ADAL" clId="{D1C51AA4-19CD-46BE-8ED3-CE73B48665B7}" dt="2022-04-01T09:26:52.058" v="909" actId="165"/>
          <ac:cxnSpMkLst>
            <pc:docMk/>
            <pc:sldMk cId="831041689" sldId="444"/>
            <ac:cxnSpMk id="57" creationId="{961E0E00-5E13-4B91-9C9A-8EAE3E6DE935}"/>
          </ac:cxnSpMkLst>
        </pc:cxnChg>
        <pc:cxnChg chg="mod topLvl">
          <ac:chgData name="Pratheeba Vimalnath" userId="db56d1dd-ad9e-4f64-be91-9f7084568d85" providerId="ADAL" clId="{D1C51AA4-19CD-46BE-8ED3-CE73B48665B7}" dt="2022-04-01T09:26:52.058" v="909" actId="165"/>
          <ac:cxnSpMkLst>
            <pc:docMk/>
            <pc:sldMk cId="831041689" sldId="444"/>
            <ac:cxnSpMk id="58" creationId="{3BA615A2-CF87-4401-A1F8-1D300FC72B40}"/>
          </ac:cxnSpMkLst>
        </pc:cxnChg>
        <pc:cxnChg chg="mod topLvl">
          <ac:chgData name="Pratheeba Vimalnath" userId="db56d1dd-ad9e-4f64-be91-9f7084568d85" providerId="ADAL" clId="{D1C51AA4-19CD-46BE-8ED3-CE73B48665B7}" dt="2022-04-01T09:26:52.058" v="909" actId="165"/>
          <ac:cxnSpMkLst>
            <pc:docMk/>
            <pc:sldMk cId="831041689" sldId="444"/>
            <ac:cxnSpMk id="59" creationId="{2A1D5479-02F3-443F-B849-5F69DBA707F2}"/>
          </ac:cxnSpMkLst>
        </pc:cxnChg>
        <pc:cxnChg chg="mod topLvl">
          <ac:chgData name="Pratheeba Vimalnath" userId="db56d1dd-ad9e-4f64-be91-9f7084568d85" providerId="ADAL" clId="{D1C51AA4-19CD-46BE-8ED3-CE73B48665B7}" dt="2022-04-01T09:26:52.058" v="909" actId="165"/>
          <ac:cxnSpMkLst>
            <pc:docMk/>
            <pc:sldMk cId="831041689" sldId="444"/>
            <ac:cxnSpMk id="60" creationId="{73CF9FB4-BAE8-4E22-AD02-4056E8529C6C}"/>
          </ac:cxnSpMkLst>
        </pc:cxnChg>
        <pc:cxnChg chg="mod topLvl">
          <ac:chgData name="Pratheeba Vimalnath" userId="db56d1dd-ad9e-4f64-be91-9f7084568d85" providerId="ADAL" clId="{D1C51AA4-19CD-46BE-8ED3-CE73B48665B7}" dt="2022-04-01T09:26:52.058" v="909" actId="165"/>
          <ac:cxnSpMkLst>
            <pc:docMk/>
            <pc:sldMk cId="831041689" sldId="444"/>
            <ac:cxnSpMk id="68" creationId="{B6B8CE28-DF2C-4A99-A9B8-0A1AF60F9104}"/>
          </ac:cxnSpMkLst>
        </pc:cxnChg>
        <pc:cxnChg chg="mod topLvl">
          <ac:chgData name="Pratheeba Vimalnath" userId="db56d1dd-ad9e-4f64-be91-9f7084568d85" providerId="ADAL" clId="{D1C51AA4-19CD-46BE-8ED3-CE73B48665B7}" dt="2022-04-01T09:26:52.058" v="909" actId="165"/>
          <ac:cxnSpMkLst>
            <pc:docMk/>
            <pc:sldMk cId="831041689" sldId="444"/>
            <ac:cxnSpMk id="69" creationId="{63B6B82A-9A69-4AE2-819A-7CB8D62CA678}"/>
          </ac:cxnSpMkLst>
        </pc:cxnChg>
        <pc:cxnChg chg="mod topLvl">
          <ac:chgData name="Pratheeba Vimalnath" userId="db56d1dd-ad9e-4f64-be91-9f7084568d85" providerId="ADAL" clId="{D1C51AA4-19CD-46BE-8ED3-CE73B48665B7}" dt="2022-04-01T09:26:52.058" v="909" actId="165"/>
          <ac:cxnSpMkLst>
            <pc:docMk/>
            <pc:sldMk cId="831041689" sldId="444"/>
            <ac:cxnSpMk id="70" creationId="{A67C5B8E-BAA4-44C3-959A-0E0459A386F9}"/>
          </ac:cxnSpMkLst>
        </pc:cxnChg>
        <pc:cxnChg chg="mod topLvl">
          <ac:chgData name="Pratheeba Vimalnath" userId="db56d1dd-ad9e-4f64-be91-9f7084568d85" providerId="ADAL" clId="{D1C51AA4-19CD-46BE-8ED3-CE73B48665B7}" dt="2022-04-01T09:26:52.058" v="909" actId="165"/>
          <ac:cxnSpMkLst>
            <pc:docMk/>
            <pc:sldMk cId="831041689" sldId="444"/>
            <ac:cxnSpMk id="71" creationId="{020BE9FF-D286-4651-8ECF-C140EFD60B1E}"/>
          </ac:cxnSpMkLst>
        </pc:cxnChg>
        <pc:cxnChg chg="mod topLvl">
          <ac:chgData name="Pratheeba Vimalnath" userId="db56d1dd-ad9e-4f64-be91-9f7084568d85" providerId="ADAL" clId="{D1C51AA4-19CD-46BE-8ED3-CE73B48665B7}" dt="2022-04-01T09:26:52.058" v="909" actId="165"/>
          <ac:cxnSpMkLst>
            <pc:docMk/>
            <pc:sldMk cId="831041689" sldId="444"/>
            <ac:cxnSpMk id="72" creationId="{CB62EFBE-90B1-4630-B848-06DA571BE7BC}"/>
          </ac:cxnSpMkLst>
        </pc:cxnChg>
        <pc:cxnChg chg="mod topLvl">
          <ac:chgData name="Pratheeba Vimalnath" userId="db56d1dd-ad9e-4f64-be91-9f7084568d85" providerId="ADAL" clId="{D1C51AA4-19CD-46BE-8ED3-CE73B48665B7}" dt="2022-04-01T09:26:52.058" v="909" actId="165"/>
          <ac:cxnSpMkLst>
            <pc:docMk/>
            <pc:sldMk cId="831041689" sldId="444"/>
            <ac:cxnSpMk id="73" creationId="{2AC0016C-1666-4447-98DF-A22B7E5EB13F}"/>
          </ac:cxnSpMkLst>
        </pc:cxnChg>
        <pc:cxnChg chg="mod topLvl">
          <ac:chgData name="Pratheeba Vimalnath" userId="db56d1dd-ad9e-4f64-be91-9f7084568d85" providerId="ADAL" clId="{D1C51AA4-19CD-46BE-8ED3-CE73B48665B7}" dt="2022-04-01T09:26:52.058" v="909" actId="165"/>
          <ac:cxnSpMkLst>
            <pc:docMk/>
            <pc:sldMk cId="831041689" sldId="444"/>
            <ac:cxnSpMk id="76" creationId="{D7039440-C254-4DB2-9918-6DD1A8DCFAA3}"/>
          </ac:cxnSpMkLst>
        </pc:cxnChg>
        <pc:cxnChg chg="mod topLvl">
          <ac:chgData name="Pratheeba Vimalnath" userId="db56d1dd-ad9e-4f64-be91-9f7084568d85" providerId="ADAL" clId="{D1C51AA4-19CD-46BE-8ED3-CE73B48665B7}" dt="2022-04-01T09:26:52.058" v="909" actId="165"/>
          <ac:cxnSpMkLst>
            <pc:docMk/>
            <pc:sldMk cId="831041689" sldId="444"/>
            <ac:cxnSpMk id="80" creationId="{7036A070-4213-435E-AE66-7EE48F1C3314}"/>
          </ac:cxnSpMkLst>
        </pc:cxnChg>
        <pc:cxnChg chg="mod topLvl">
          <ac:chgData name="Pratheeba Vimalnath" userId="db56d1dd-ad9e-4f64-be91-9f7084568d85" providerId="ADAL" clId="{D1C51AA4-19CD-46BE-8ED3-CE73B48665B7}" dt="2022-04-01T09:26:52.058" v="909" actId="165"/>
          <ac:cxnSpMkLst>
            <pc:docMk/>
            <pc:sldMk cId="831041689" sldId="444"/>
            <ac:cxnSpMk id="83" creationId="{A7776D89-2215-4C32-A873-294D76FF712A}"/>
          </ac:cxnSpMkLst>
        </pc:cxnChg>
        <pc:cxnChg chg="mod topLvl">
          <ac:chgData name="Pratheeba Vimalnath" userId="db56d1dd-ad9e-4f64-be91-9f7084568d85" providerId="ADAL" clId="{D1C51AA4-19CD-46BE-8ED3-CE73B48665B7}" dt="2022-04-01T09:26:52.058" v="909" actId="165"/>
          <ac:cxnSpMkLst>
            <pc:docMk/>
            <pc:sldMk cId="831041689" sldId="444"/>
            <ac:cxnSpMk id="85" creationId="{EFDD6428-B124-4A75-969F-8EF3C4DE3F1D}"/>
          </ac:cxnSpMkLst>
        </pc:cxnChg>
        <pc:cxnChg chg="mod topLvl">
          <ac:chgData name="Pratheeba Vimalnath" userId="db56d1dd-ad9e-4f64-be91-9f7084568d85" providerId="ADAL" clId="{D1C51AA4-19CD-46BE-8ED3-CE73B48665B7}" dt="2022-04-01T09:26:52.058" v="909" actId="165"/>
          <ac:cxnSpMkLst>
            <pc:docMk/>
            <pc:sldMk cId="831041689" sldId="444"/>
            <ac:cxnSpMk id="96" creationId="{BAA5C7BE-0A3A-4B63-874A-B8DDBA79B846}"/>
          </ac:cxnSpMkLst>
        </pc:cxnChg>
        <pc:cxnChg chg="mod topLvl">
          <ac:chgData name="Pratheeba Vimalnath" userId="db56d1dd-ad9e-4f64-be91-9f7084568d85" providerId="ADAL" clId="{D1C51AA4-19CD-46BE-8ED3-CE73B48665B7}" dt="2022-04-01T09:26:52.058" v="909" actId="165"/>
          <ac:cxnSpMkLst>
            <pc:docMk/>
            <pc:sldMk cId="831041689" sldId="444"/>
            <ac:cxnSpMk id="97" creationId="{00450E8D-4158-48BF-8FFA-F2AD40382B81}"/>
          </ac:cxnSpMkLst>
        </pc:cxnChg>
        <pc:cxnChg chg="mod topLvl">
          <ac:chgData name="Pratheeba Vimalnath" userId="db56d1dd-ad9e-4f64-be91-9f7084568d85" providerId="ADAL" clId="{D1C51AA4-19CD-46BE-8ED3-CE73B48665B7}" dt="2022-04-01T09:26:52.058" v="909" actId="165"/>
          <ac:cxnSpMkLst>
            <pc:docMk/>
            <pc:sldMk cId="831041689" sldId="444"/>
            <ac:cxnSpMk id="98" creationId="{30D10876-4941-4762-A6D2-AE79721686A7}"/>
          </ac:cxnSpMkLst>
        </pc:cxnChg>
        <pc:cxnChg chg="mod topLvl">
          <ac:chgData name="Pratheeba Vimalnath" userId="db56d1dd-ad9e-4f64-be91-9f7084568d85" providerId="ADAL" clId="{D1C51AA4-19CD-46BE-8ED3-CE73B48665B7}" dt="2022-04-01T09:26:52.058" v="909" actId="165"/>
          <ac:cxnSpMkLst>
            <pc:docMk/>
            <pc:sldMk cId="831041689" sldId="444"/>
            <ac:cxnSpMk id="99" creationId="{29C6C627-5725-4728-97C3-D97ADDDE810E}"/>
          </ac:cxnSpMkLst>
        </pc:cxnChg>
        <pc:cxnChg chg="mod topLvl">
          <ac:chgData name="Pratheeba Vimalnath" userId="db56d1dd-ad9e-4f64-be91-9f7084568d85" providerId="ADAL" clId="{D1C51AA4-19CD-46BE-8ED3-CE73B48665B7}" dt="2022-04-01T09:26:52.058" v="909" actId="165"/>
          <ac:cxnSpMkLst>
            <pc:docMk/>
            <pc:sldMk cId="831041689" sldId="444"/>
            <ac:cxnSpMk id="100" creationId="{E2EE488F-09AC-4CBB-81B4-9734DB818793}"/>
          </ac:cxnSpMkLst>
        </pc:cxnChg>
        <pc:cxnChg chg="mod topLvl">
          <ac:chgData name="Pratheeba Vimalnath" userId="db56d1dd-ad9e-4f64-be91-9f7084568d85" providerId="ADAL" clId="{D1C51AA4-19CD-46BE-8ED3-CE73B48665B7}" dt="2022-04-01T09:26:52.058" v="909" actId="165"/>
          <ac:cxnSpMkLst>
            <pc:docMk/>
            <pc:sldMk cId="831041689" sldId="444"/>
            <ac:cxnSpMk id="101" creationId="{902FFBBA-2F4E-47DD-8AFE-76C485612CAF}"/>
          </ac:cxnSpMkLst>
        </pc:cxnChg>
        <pc:cxnChg chg="mod topLvl">
          <ac:chgData name="Pratheeba Vimalnath" userId="db56d1dd-ad9e-4f64-be91-9f7084568d85" providerId="ADAL" clId="{D1C51AA4-19CD-46BE-8ED3-CE73B48665B7}" dt="2022-04-01T09:26:52.058" v="909" actId="165"/>
          <ac:cxnSpMkLst>
            <pc:docMk/>
            <pc:sldMk cId="831041689" sldId="444"/>
            <ac:cxnSpMk id="103" creationId="{6B43F831-B826-420B-96C2-5BBCFC470A19}"/>
          </ac:cxnSpMkLst>
        </pc:cxnChg>
        <pc:cxnChg chg="mod topLvl">
          <ac:chgData name="Pratheeba Vimalnath" userId="db56d1dd-ad9e-4f64-be91-9f7084568d85" providerId="ADAL" clId="{D1C51AA4-19CD-46BE-8ED3-CE73B48665B7}" dt="2022-04-01T09:26:52.058" v="909" actId="165"/>
          <ac:cxnSpMkLst>
            <pc:docMk/>
            <pc:sldMk cId="831041689" sldId="444"/>
            <ac:cxnSpMk id="117" creationId="{4D957578-8CBF-4E7B-B8AC-9F86D43D3EAB}"/>
          </ac:cxnSpMkLst>
        </pc:cxnChg>
        <pc:cxnChg chg="mod topLvl">
          <ac:chgData name="Pratheeba Vimalnath" userId="db56d1dd-ad9e-4f64-be91-9f7084568d85" providerId="ADAL" clId="{D1C51AA4-19CD-46BE-8ED3-CE73B48665B7}" dt="2022-04-01T09:26:52.058" v="909" actId="165"/>
          <ac:cxnSpMkLst>
            <pc:docMk/>
            <pc:sldMk cId="831041689" sldId="444"/>
            <ac:cxnSpMk id="118" creationId="{59B3EC05-E111-461D-9D7C-1412D7A85DFE}"/>
          </ac:cxnSpMkLst>
        </pc:cxnChg>
        <pc:cxnChg chg="mod topLvl">
          <ac:chgData name="Pratheeba Vimalnath" userId="db56d1dd-ad9e-4f64-be91-9f7084568d85" providerId="ADAL" clId="{D1C51AA4-19CD-46BE-8ED3-CE73B48665B7}" dt="2022-04-01T09:26:52.058" v="909" actId="165"/>
          <ac:cxnSpMkLst>
            <pc:docMk/>
            <pc:sldMk cId="831041689" sldId="444"/>
            <ac:cxnSpMk id="119" creationId="{4692EEF9-D2AC-4FD4-BA9B-ECA4851088C1}"/>
          </ac:cxnSpMkLst>
        </pc:cxnChg>
        <pc:cxnChg chg="mod topLvl">
          <ac:chgData name="Pratheeba Vimalnath" userId="db56d1dd-ad9e-4f64-be91-9f7084568d85" providerId="ADAL" clId="{D1C51AA4-19CD-46BE-8ED3-CE73B48665B7}" dt="2022-04-01T09:26:52.058" v="909" actId="165"/>
          <ac:cxnSpMkLst>
            <pc:docMk/>
            <pc:sldMk cId="831041689" sldId="444"/>
            <ac:cxnSpMk id="120" creationId="{D301A171-34B9-4209-8FB9-B516D57C4D89}"/>
          </ac:cxnSpMkLst>
        </pc:cxnChg>
        <pc:cxnChg chg="mod topLvl">
          <ac:chgData name="Pratheeba Vimalnath" userId="db56d1dd-ad9e-4f64-be91-9f7084568d85" providerId="ADAL" clId="{D1C51AA4-19CD-46BE-8ED3-CE73B48665B7}" dt="2022-04-01T09:26:52.058" v="909" actId="165"/>
          <ac:cxnSpMkLst>
            <pc:docMk/>
            <pc:sldMk cId="831041689" sldId="444"/>
            <ac:cxnSpMk id="121" creationId="{6A8FCA71-287C-4050-9F90-026886FDE9BB}"/>
          </ac:cxnSpMkLst>
        </pc:cxnChg>
        <pc:cxnChg chg="mod topLvl">
          <ac:chgData name="Pratheeba Vimalnath" userId="db56d1dd-ad9e-4f64-be91-9f7084568d85" providerId="ADAL" clId="{D1C51AA4-19CD-46BE-8ED3-CE73B48665B7}" dt="2022-04-01T09:26:52.058" v="909" actId="165"/>
          <ac:cxnSpMkLst>
            <pc:docMk/>
            <pc:sldMk cId="831041689" sldId="444"/>
            <ac:cxnSpMk id="122" creationId="{6857FCF4-7E05-4F9C-BC7C-79F75019C126}"/>
          </ac:cxnSpMkLst>
        </pc:cxnChg>
      </pc:sldChg>
      <pc:sldChg chg="modSp mod">
        <pc:chgData name="Pratheeba Vimalnath" userId="db56d1dd-ad9e-4f64-be91-9f7084568d85" providerId="ADAL" clId="{D1C51AA4-19CD-46BE-8ED3-CE73B48665B7}" dt="2022-04-01T09:27:02.035" v="911" actId="404"/>
        <pc:sldMkLst>
          <pc:docMk/>
          <pc:sldMk cId="3020567614" sldId="445"/>
        </pc:sldMkLst>
        <pc:spChg chg="mod">
          <ac:chgData name="Pratheeba Vimalnath" userId="db56d1dd-ad9e-4f64-be91-9f7084568d85" providerId="ADAL" clId="{D1C51AA4-19CD-46BE-8ED3-CE73B48665B7}" dt="2022-04-01T09:27:02.035" v="911" actId="404"/>
          <ac:spMkLst>
            <pc:docMk/>
            <pc:sldMk cId="3020567614" sldId="445"/>
            <ac:spMk id="6" creationId="{C8C343D4-2A16-4889-820D-1204A05F8EE9}"/>
          </ac:spMkLst>
        </pc:spChg>
        <pc:spChg chg="mod">
          <ac:chgData name="Pratheeba Vimalnath" userId="db56d1dd-ad9e-4f64-be91-9f7084568d85" providerId="ADAL" clId="{D1C51AA4-19CD-46BE-8ED3-CE73B48665B7}" dt="2022-04-01T09:27:02.035" v="911" actId="404"/>
          <ac:spMkLst>
            <pc:docMk/>
            <pc:sldMk cId="3020567614" sldId="445"/>
            <ac:spMk id="8" creationId="{34AE26CE-F75F-4453-9891-CA118301844A}"/>
          </ac:spMkLst>
        </pc:spChg>
        <pc:spChg chg="mod">
          <ac:chgData name="Pratheeba Vimalnath" userId="db56d1dd-ad9e-4f64-be91-9f7084568d85" providerId="ADAL" clId="{D1C51AA4-19CD-46BE-8ED3-CE73B48665B7}" dt="2022-04-01T09:27:02.035" v="911" actId="404"/>
          <ac:spMkLst>
            <pc:docMk/>
            <pc:sldMk cId="3020567614" sldId="445"/>
            <ac:spMk id="9" creationId="{7FE51904-7195-4339-8870-EC737137FC8D}"/>
          </ac:spMkLst>
        </pc:spChg>
        <pc:spChg chg="mod">
          <ac:chgData name="Pratheeba Vimalnath" userId="db56d1dd-ad9e-4f64-be91-9f7084568d85" providerId="ADAL" clId="{D1C51AA4-19CD-46BE-8ED3-CE73B48665B7}" dt="2022-04-01T09:27:02.035" v="911" actId="404"/>
          <ac:spMkLst>
            <pc:docMk/>
            <pc:sldMk cId="3020567614" sldId="445"/>
            <ac:spMk id="10" creationId="{4FFA61E7-6159-46C2-9974-D45D2367CA8F}"/>
          </ac:spMkLst>
        </pc:spChg>
        <pc:spChg chg="mod">
          <ac:chgData name="Pratheeba Vimalnath" userId="db56d1dd-ad9e-4f64-be91-9f7084568d85" providerId="ADAL" clId="{D1C51AA4-19CD-46BE-8ED3-CE73B48665B7}" dt="2022-04-01T09:27:02.035" v="911" actId="404"/>
          <ac:spMkLst>
            <pc:docMk/>
            <pc:sldMk cId="3020567614" sldId="445"/>
            <ac:spMk id="12" creationId="{EC6DB81E-F0E3-46F6-AF68-B383E572D44D}"/>
          </ac:spMkLst>
        </pc:spChg>
        <pc:spChg chg="mod">
          <ac:chgData name="Pratheeba Vimalnath" userId="db56d1dd-ad9e-4f64-be91-9f7084568d85" providerId="ADAL" clId="{D1C51AA4-19CD-46BE-8ED3-CE73B48665B7}" dt="2022-04-01T09:27:02.035" v="911" actId="404"/>
          <ac:spMkLst>
            <pc:docMk/>
            <pc:sldMk cId="3020567614" sldId="445"/>
            <ac:spMk id="13" creationId="{9A5F299D-9D60-4123-9672-DE1125167587}"/>
          </ac:spMkLst>
        </pc:spChg>
        <pc:spChg chg="mod">
          <ac:chgData name="Pratheeba Vimalnath" userId="db56d1dd-ad9e-4f64-be91-9f7084568d85" providerId="ADAL" clId="{D1C51AA4-19CD-46BE-8ED3-CE73B48665B7}" dt="2022-04-01T09:27:02.035" v="911" actId="404"/>
          <ac:spMkLst>
            <pc:docMk/>
            <pc:sldMk cId="3020567614" sldId="445"/>
            <ac:spMk id="16" creationId="{752768BB-ACC8-4108-908F-9C9CEB6595EB}"/>
          </ac:spMkLst>
        </pc:spChg>
        <pc:spChg chg="mod">
          <ac:chgData name="Pratheeba Vimalnath" userId="db56d1dd-ad9e-4f64-be91-9f7084568d85" providerId="ADAL" clId="{D1C51AA4-19CD-46BE-8ED3-CE73B48665B7}" dt="2022-04-01T09:27:02.035" v="911" actId="404"/>
          <ac:spMkLst>
            <pc:docMk/>
            <pc:sldMk cId="3020567614" sldId="445"/>
            <ac:spMk id="17" creationId="{D0DB475E-5F17-4166-A523-1DC1C08D0426}"/>
          </ac:spMkLst>
        </pc:spChg>
        <pc:spChg chg="mod">
          <ac:chgData name="Pratheeba Vimalnath" userId="db56d1dd-ad9e-4f64-be91-9f7084568d85" providerId="ADAL" clId="{D1C51AA4-19CD-46BE-8ED3-CE73B48665B7}" dt="2022-04-01T09:27:02.035" v="911" actId="404"/>
          <ac:spMkLst>
            <pc:docMk/>
            <pc:sldMk cId="3020567614" sldId="445"/>
            <ac:spMk id="19" creationId="{911DF781-1B14-4A51-AFA2-5F079D2986F7}"/>
          </ac:spMkLst>
        </pc:spChg>
        <pc:spChg chg="mod">
          <ac:chgData name="Pratheeba Vimalnath" userId="db56d1dd-ad9e-4f64-be91-9f7084568d85" providerId="ADAL" clId="{D1C51AA4-19CD-46BE-8ED3-CE73B48665B7}" dt="2022-04-01T09:26:57.526" v="910" actId="2711"/>
          <ac:spMkLst>
            <pc:docMk/>
            <pc:sldMk cId="3020567614" sldId="445"/>
            <ac:spMk id="21" creationId="{49CA6D80-113A-42F4-9A14-29D1AC0D183C}"/>
          </ac:spMkLst>
        </pc:spChg>
        <pc:spChg chg="mod">
          <ac:chgData name="Pratheeba Vimalnath" userId="db56d1dd-ad9e-4f64-be91-9f7084568d85" providerId="ADAL" clId="{D1C51AA4-19CD-46BE-8ED3-CE73B48665B7}" dt="2022-04-01T09:26:57.526" v="910" actId="2711"/>
          <ac:spMkLst>
            <pc:docMk/>
            <pc:sldMk cId="3020567614" sldId="445"/>
            <ac:spMk id="22" creationId="{6FDF3D56-90EE-4A3A-A070-45CD0C434D50}"/>
          </ac:spMkLst>
        </pc:spChg>
        <pc:spChg chg="mod">
          <ac:chgData name="Pratheeba Vimalnath" userId="db56d1dd-ad9e-4f64-be91-9f7084568d85" providerId="ADAL" clId="{D1C51AA4-19CD-46BE-8ED3-CE73B48665B7}" dt="2022-04-01T09:26:57.526" v="910" actId="2711"/>
          <ac:spMkLst>
            <pc:docMk/>
            <pc:sldMk cId="3020567614" sldId="445"/>
            <ac:spMk id="24" creationId="{C10D106D-E7C6-41B2-BA09-09682D2E8724}"/>
          </ac:spMkLst>
        </pc:spChg>
        <pc:spChg chg="mod">
          <ac:chgData name="Pratheeba Vimalnath" userId="db56d1dd-ad9e-4f64-be91-9f7084568d85" providerId="ADAL" clId="{D1C51AA4-19CD-46BE-8ED3-CE73B48665B7}" dt="2022-04-01T09:26:57.526" v="910" actId="2711"/>
          <ac:spMkLst>
            <pc:docMk/>
            <pc:sldMk cId="3020567614" sldId="445"/>
            <ac:spMk id="26" creationId="{E9D056B6-7F10-4012-AFDA-EA8E67E5084C}"/>
          </ac:spMkLst>
        </pc:spChg>
        <pc:spChg chg="mod">
          <ac:chgData name="Pratheeba Vimalnath" userId="db56d1dd-ad9e-4f64-be91-9f7084568d85" providerId="ADAL" clId="{D1C51AA4-19CD-46BE-8ED3-CE73B48665B7}" dt="2022-04-01T09:26:57.526" v="910" actId="2711"/>
          <ac:spMkLst>
            <pc:docMk/>
            <pc:sldMk cId="3020567614" sldId="445"/>
            <ac:spMk id="27" creationId="{2ACCAF5A-1148-48CC-B9B0-12CD92E2885B}"/>
          </ac:spMkLst>
        </pc:spChg>
        <pc:spChg chg="mod">
          <ac:chgData name="Pratheeba Vimalnath" userId="db56d1dd-ad9e-4f64-be91-9f7084568d85" providerId="ADAL" clId="{D1C51AA4-19CD-46BE-8ED3-CE73B48665B7}" dt="2022-04-01T09:26:57.526" v="910" actId="2711"/>
          <ac:spMkLst>
            <pc:docMk/>
            <pc:sldMk cId="3020567614" sldId="445"/>
            <ac:spMk id="29" creationId="{0A947402-E41E-4304-AA8E-23F96EA93CB8}"/>
          </ac:spMkLst>
        </pc:spChg>
        <pc:spChg chg="mod">
          <ac:chgData name="Pratheeba Vimalnath" userId="db56d1dd-ad9e-4f64-be91-9f7084568d85" providerId="ADAL" clId="{D1C51AA4-19CD-46BE-8ED3-CE73B48665B7}" dt="2022-04-01T09:26:57.526" v="910" actId="2711"/>
          <ac:spMkLst>
            <pc:docMk/>
            <pc:sldMk cId="3020567614" sldId="445"/>
            <ac:spMk id="30" creationId="{6A40A393-1DF0-46FB-A5A8-9714BBC0D421}"/>
          </ac:spMkLst>
        </pc:spChg>
        <pc:spChg chg="mod">
          <ac:chgData name="Pratheeba Vimalnath" userId="db56d1dd-ad9e-4f64-be91-9f7084568d85" providerId="ADAL" clId="{D1C51AA4-19CD-46BE-8ED3-CE73B48665B7}" dt="2022-04-01T09:26:57.526" v="910" actId="2711"/>
          <ac:spMkLst>
            <pc:docMk/>
            <pc:sldMk cId="3020567614" sldId="445"/>
            <ac:spMk id="32" creationId="{03B258E1-EBA3-4926-88D5-47FE41EC72CD}"/>
          </ac:spMkLst>
        </pc:spChg>
        <pc:spChg chg="mod">
          <ac:chgData name="Pratheeba Vimalnath" userId="db56d1dd-ad9e-4f64-be91-9f7084568d85" providerId="ADAL" clId="{D1C51AA4-19CD-46BE-8ED3-CE73B48665B7}" dt="2022-04-01T09:27:02.035" v="911" actId="404"/>
          <ac:spMkLst>
            <pc:docMk/>
            <pc:sldMk cId="3020567614" sldId="445"/>
            <ac:spMk id="33" creationId="{13210C40-B911-4067-8776-8EED3420D837}"/>
          </ac:spMkLst>
        </pc:spChg>
      </pc:sldChg>
      <pc:sldChg chg="modSp mod">
        <pc:chgData name="Pratheeba Vimalnath" userId="db56d1dd-ad9e-4f64-be91-9f7084568d85" providerId="ADAL" clId="{D1C51AA4-19CD-46BE-8ED3-CE73B48665B7}" dt="2022-04-01T09:27:15.911" v="913" actId="404"/>
        <pc:sldMkLst>
          <pc:docMk/>
          <pc:sldMk cId="4143228899" sldId="446"/>
        </pc:sldMkLst>
        <pc:spChg chg="mod">
          <ac:chgData name="Pratheeba Vimalnath" userId="db56d1dd-ad9e-4f64-be91-9f7084568d85" providerId="ADAL" clId="{D1C51AA4-19CD-46BE-8ED3-CE73B48665B7}" dt="2022-04-01T09:27:15.911" v="913" actId="404"/>
          <ac:spMkLst>
            <pc:docMk/>
            <pc:sldMk cId="4143228899" sldId="446"/>
            <ac:spMk id="6" creationId="{DEC60345-1C2D-464D-B7FC-ACD0862829A3}"/>
          </ac:spMkLst>
        </pc:spChg>
        <pc:spChg chg="mod">
          <ac:chgData name="Pratheeba Vimalnath" userId="db56d1dd-ad9e-4f64-be91-9f7084568d85" providerId="ADAL" clId="{D1C51AA4-19CD-46BE-8ED3-CE73B48665B7}" dt="2022-04-01T09:27:15.911" v="913" actId="404"/>
          <ac:spMkLst>
            <pc:docMk/>
            <pc:sldMk cId="4143228899" sldId="446"/>
            <ac:spMk id="8" creationId="{5E974283-EC5E-42E4-8AE7-FE02C05B45DF}"/>
          </ac:spMkLst>
        </pc:spChg>
        <pc:spChg chg="mod">
          <ac:chgData name="Pratheeba Vimalnath" userId="db56d1dd-ad9e-4f64-be91-9f7084568d85" providerId="ADAL" clId="{D1C51AA4-19CD-46BE-8ED3-CE73B48665B7}" dt="2022-04-01T09:27:15.911" v="913" actId="404"/>
          <ac:spMkLst>
            <pc:docMk/>
            <pc:sldMk cId="4143228899" sldId="446"/>
            <ac:spMk id="9" creationId="{FB3E6E67-D2FC-4150-A9CA-5D4E92CB8C08}"/>
          </ac:spMkLst>
        </pc:spChg>
        <pc:spChg chg="mod">
          <ac:chgData name="Pratheeba Vimalnath" userId="db56d1dd-ad9e-4f64-be91-9f7084568d85" providerId="ADAL" clId="{D1C51AA4-19CD-46BE-8ED3-CE73B48665B7}" dt="2022-04-01T09:27:15.911" v="913" actId="404"/>
          <ac:spMkLst>
            <pc:docMk/>
            <pc:sldMk cId="4143228899" sldId="446"/>
            <ac:spMk id="10" creationId="{953558D3-6CBA-4713-8855-C923E9ACD1B2}"/>
          </ac:spMkLst>
        </pc:spChg>
        <pc:spChg chg="mod">
          <ac:chgData name="Pratheeba Vimalnath" userId="db56d1dd-ad9e-4f64-be91-9f7084568d85" providerId="ADAL" clId="{D1C51AA4-19CD-46BE-8ED3-CE73B48665B7}" dt="2022-04-01T09:27:15.911" v="913" actId="404"/>
          <ac:spMkLst>
            <pc:docMk/>
            <pc:sldMk cId="4143228899" sldId="446"/>
            <ac:spMk id="11" creationId="{15CAC996-2A44-426C-9643-330D7901D2AA}"/>
          </ac:spMkLst>
        </pc:spChg>
        <pc:spChg chg="mod">
          <ac:chgData name="Pratheeba Vimalnath" userId="db56d1dd-ad9e-4f64-be91-9f7084568d85" providerId="ADAL" clId="{D1C51AA4-19CD-46BE-8ED3-CE73B48665B7}" dt="2022-04-01T09:27:15.911" v="913" actId="404"/>
          <ac:spMkLst>
            <pc:docMk/>
            <pc:sldMk cId="4143228899" sldId="446"/>
            <ac:spMk id="13" creationId="{25942A7F-337E-4104-9EF4-54438EBD25AE}"/>
          </ac:spMkLst>
        </pc:spChg>
        <pc:spChg chg="mod">
          <ac:chgData name="Pratheeba Vimalnath" userId="db56d1dd-ad9e-4f64-be91-9f7084568d85" providerId="ADAL" clId="{D1C51AA4-19CD-46BE-8ED3-CE73B48665B7}" dt="2022-04-01T09:27:15.911" v="913" actId="404"/>
          <ac:spMkLst>
            <pc:docMk/>
            <pc:sldMk cId="4143228899" sldId="446"/>
            <ac:spMk id="14" creationId="{5A40E44B-D106-49CB-874D-7E9FB04823C3}"/>
          </ac:spMkLst>
        </pc:spChg>
        <pc:spChg chg="mod">
          <ac:chgData name="Pratheeba Vimalnath" userId="db56d1dd-ad9e-4f64-be91-9f7084568d85" providerId="ADAL" clId="{D1C51AA4-19CD-46BE-8ED3-CE73B48665B7}" dt="2022-04-01T09:27:15.911" v="913" actId="404"/>
          <ac:spMkLst>
            <pc:docMk/>
            <pc:sldMk cId="4143228899" sldId="446"/>
            <ac:spMk id="17" creationId="{12F7FC53-F762-49C8-8C9A-7D4C2471F21E}"/>
          </ac:spMkLst>
        </pc:spChg>
        <pc:spChg chg="mod">
          <ac:chgData name="Pratheeba Vimalnath" userId="db56d1dd-ad9e-4f64-be91-9f7084568d85" providerId="ADAL" clId="{D1C51AA4-19CD-46BE-8ED3-CE73B48665B7}" dt="2022-04-01T09:27:15.911" v="913" actId="404"/>
          <ac:spMkLst>
            <pc:docMk/>
            <pc:sldMk cId="4143228899" sldId="446"/>
            <ac:spMk id="18" creationId="{8C48F943-9572-4907-B75F-A7C440A3B8FF}"/>
          </ac:spMkLst>
        </pc:spChg>
        <pc:spChg chg="mod">
          <ac:chgData name="Pratheeba Vimalnath" userId="db56d1dd-ad9e-4f64-be91-9f7084568d85" providerId="ADAL" clId="{D1C51AA4-19CD-46BE-8ED3-CE73B48665B7}" dt="2022-04-01T09:27:08.559" v="912" actId="2711"/>
          <ac:spMkLst>
            <pc:docMk/>
            <pc:sldMk cId="4143228899" sldId="446"/>
            <ac:spMk id="22" creationId="{1934F7A9-CBB1-4C0F-B591-89A20BE3F677}"/>
          </ac:spMkLst>
        </pc:spChg>
        <pc:spChg chg="mod">
          <ac:chgData name="Pratheeba Vimalnath" userId="db56d1dd-ad9e-4f64-be91-9f7084568d85" providerId="ADAL" clId="{D1C51AA4-19CD-46BE-8ED3-CE73B48665B7}" dt="2022-04-01T09:27:08.559" v="912" actId="2711"/>
          <ac:spMkLst>
            <pc:docMk/>
            <pc:sldMk cId="4143228899" sldId="446"/>
            <ac:spMk id="23" creationId="{868C656C-60E0-4308-9266-AC2F18ABDD3A}"/>
          </ac:spMkLst>
        </pc:spChg>
        <pc:spChg chg="mod">
          <ac:chgData name="Pratheeba Vimalnath" userId="db56d1dd-ad9e-4f64-be91-9f7084568d85" providerId="ADAL" clId="{D1C51AA4-19CD-46BE-8ED3-CE73B48665B7}" dt="2022-04-01T09:27:08.559" v="912" actId="2711"/>
          <ac:spMkLst>
            <pc:docMk/>
            <pc:sldMk cId="4143228899" sldId="446"/>
            <ac:spMk id="25" creationId="{75FF7D5F-12C3-4A73-B716-4B650CC2E98A}"/>
          </ac:spMkLst>
        </pc:spChg>
        <pc:spChg chg="mod">
          <ac:chgData name="Pratheeba Vimalnath" userId="db56d1dd-ad9e-4f64-be91-9f7084568d85" providerId="ADAL" clId="{D1C51AA4-19CD-46BE-8ED3-CE73B48665B7}" dt="2022-04-01T09:27:08.559" v="912" actId="2711"/>
          <ac:spMkLst>
            <pc:docMk/>
            <pc:sldMk cId="4143228899" sldId="446"/>
            <ac:spMk id="27" creationId="{0180D1E4-19DE-4105-9DF1-BDBC5E3AE0FC}"/>
          </ac:spMkLst>
        </pc:spChg>
        <pc:spChg chg="mod">
          <ac:chgData name="Pratheeba Vimalnath" userId="db56d1dd-ad9e-4f64-be91-9f7084568d85" providerId="ADAL" clId="{D1C51AA4-19CD-46BE-8ED3-CE73B48665B7}" dt="2022-04-01T09:27:08.559" v="912" actId="2711"/>
          <ac:spMkLst>
            <pc:docMk/>
            <pc:sldMk cId="4143228899" sldId="446"/>
            <ac:spMk id="28" creationId="{F27DA4BE-0767-4AC1-9A93-FB4B7FAD079E}"/>
          </ac:spMkLst>
        </pc:spChg>
        <pc:spChg chg="mod">
          <ac:chgData name="Pratheeba Vimalnath" userId="db56d1dd-ad9e-4f64-be91-9f7084568d85" providerId="ADAL" clId="{D1C51AA4-19CD-46BE-8ED3-CE73B48665B7}" dt="2022-04-01T09:27:08.559" v="912" actId="2711"/>
          <ac:spMkLst>
            <pc:docMk/>
            <pc:sldMk cId="4143228899" sldId="446"/>
            <ac:spMk id="30" creationId="{99A374C3-C214-4F8F-B12C-C79A7DB2F611}"/>
          </ac:spMkLst>
        </pc:spChg>
        <pc:spChg chg="mod">
          <ac:chgData name="Pratheeba Vimalnath" userId="db56d1dd-ad9e-4f64-be91-9f7084568d85" providerId="ADAL" clId="{D1C51AA4-19CD-46BE-8ED3-CE73B48665B7}" dt="2022-04-01T09:27:15.911" v="913" actId="404"/>
          <ac:spMkLst>
            <pc:docMk/>
            <pc:sldMk cId="4143228899" sldId="446"/>
            <ac:spMk id="31" creationId="{DE4C65BD-E304-4DC4-B068-184DAAD0C69F}"/>
          </ac:spMkLst>
        </pc:spChg>
      </pc:sldChg>
      <pc:sldChg chg="addSp delSp modSp add mod">
        <pc:chgData name="Pratheeba Vimalnath" userId="db56d1dd-ad9e-4f64-be91-9f7084568d85" providerId="ADAL" clId="{D1C51AA4-19CD-46BE-8ED3-CE73B48665B7}" dt="2022-04-01T09:58:47.797" v="2126"/>
        <pc:sldMkLst>
          <pc:docMk/>
          <pc:sldMk cId="4255726290" sldId="448"/>
        </pc:sldMkLst>
        <pc:spChg chg="add del mod">
          <ac:chgData name="Pratheeba Vimalnath" userId="db56d1dd-ad9e-4f64-be91-9f7084568d85" providerId="ADAL" clId="{D1C51AA4-19CD-46BE-8ED3-CE73B48665B7}" dt="2022-04-01T09:43:25.186" v="1614" actId="478"/>
          <ac:spMkLst>
            <pc:docMk/>
            <pc:sldMk cId="4255726290" sldId="448"/>
            <ac:spMk id="2" creationId="{6F952E26-727F-4DDB-A905-381090969E5B}"/>
          </ac:spMkLst>
        </pc:spChg>
        <pc:spChg chg="add del">
          <ac:chgData name="Pratheeba Vimalnath" userId="db56d1dd-ad9e-4f64-be91-9f7084568d85" providerId="ADAL" clId="{D1C51AA4-19CD-46BE-8ED3-CE73B48665B7}" dt="2022-04-01T09:32:30.291" v="1319"/>
          <ac:spMkLst>
            <pc:docMk/>
            <pc:sldMk cId="4255726290" sldId="448"/>
            <ac:spMk id="3" creationId="{84C7EEA2-8331-4C72-AD5E-4D28AC39D9A1}"/>
          </ac:spMkLst>
        </pc:spChg>
        <pc:spChg chg="mod">
          <ac:chgData name="Pratheeba Vimalnath" userId="db56d1dd-ad9e-4f64-be91-9f7084568d85" providerId="ADAL" clId="{D1C51AA4-19CD-46BE-8ED3-CE73B48665B7}" dt="2022-04-01T09:43:43.192" v="1644" actId="20577"/>
          <ac:spMkLst>
            <pc:docMk/>
            <pc:sldMk cId="4255726290" sldId="448"/>
            <ac:spMk id="6" creationId="{A407BC61-6EC6-459F-898A-0108B226433F}"/>
          </ac:spMkLst>
        </pc:spChg>
        <pc:spChg chg="add mod">
          <ac:chgData name="Pratheeba Vimalnath" userId="db56d1dd-ad9e-4f64-be91-9f7084568d85" providerId="ADAL" clId="{D1C51AA4-19CD-46BE-8ED3-CE73B48665B7}" dt="2022-04-01T09:44:02.814" v="1650" actId="1076"/>
          <ac:spMkLst>
            <pc:docMk/>
            <pc:sldMk cId="4255726290" sldId="448"/>
            <ac:spMk id="8" creationId="{72F67747-B7ED-4EB5-A0A4-CD577A15300C}"/>
          </ac:spMkLst>
        </pc:spChg>
        <pc:spChg chg="add mod">
          <ac:chgData name="Pratheeba Vimalnath" userId="db56d1dd-ad9e-4f64-be91-9f7084568d85" providerId="ADAL" clId="{D1C51AA4-19CD-46BE-8ED3-CE73B48665B7}" dt="2022-04-01T09:44:02.814" v="1650" actId="1076"/>
          <ac:spMkLst>
            <pc:docMk/>
            <pc:sldMk cId="4255726290" sldId="448"/>
            <ac:spMk id="9" creationId="{DDB9D692-83BB-4837-B946-EC9A63EC442A}"/>
          </ac:spMkLst>
        </pc:spChg>
        <pc:spChg chg="add mod">
          <ac:chgData name="Pratheeba Vimalnath" userId="db56d1dd-ad9e-4f64-be91-9f7084568d85" providerId="ADAL" clId="{D1C51AA4-19CD-46BE-8ED3-CE73B48665B7}" dt="2022-04-01T09:58:07.647" v="2114" actId="404"/>
          <ac:spMkLst>
            <pc:docMk/>
            <pc:sldMk cId="4255726290" sldId="448"/>
            <ac:spMk id="10" creationId="{76679B06-86F0-4758-8BF2-EB281B94897D}"/>
          </ac:spMkLst>
        </pc:spChg>
        <pc:spChg chg="add mod">
          <ac:chgData name="Pratheeba Vimalnath" userId="db56d1dd-ad9e-4f64-be91-9f7084568d85" providerId="ADAL" clId="{D1C51AA4-19CD-46BE-8ED3-CE73B48665B7}" dt="2022-04-01T09:58:07.647" v="2114" actId="404"/>
          <ac:spMkLst>
            <pc:docMk/>
            <pc:sldMk cId="4255726290" sldId="448"/>
            <ac:spMk id="14" creationId="{B0F66A62-AC1C-4769-831D-B7FB20FF20B9}"/>
          </ac:spMkLst>
        </pc:spChg>
        <pc:spChg chg="add mod">
          <ac:chgData name="Pratheeba Vimalnath" userId="db56d1dd-ad9e-4f64-be91-9f7084568d85" providerId="ADAL" clId="{D1C51AA4-19CD-46BE-8ED3-CE73B48665B7}" dt="2022-04-01T09:58:10.086" v="2117" actId="404"/>
          <ac:spMkLst>
            <pc:docMk/>
            <pc:sldMk cId="4255726290" sldId="448"/>
            <ac:spMk id="16" creationId="{6257BD00-7C31-4F6E-8CC8-C583ABF74449}"/>
          </ac:spMkLst>
        </pc:spChg>
        <pc:spChg chg="add mod ord">
          <ac:chgData name="Pratheeba Vimalnath" userId="db56d1dd-ad9e-4f64-be91-9f7084568d85" providerId="ADAL" clId="{D1C51AA4-19CD-46BE-8ED3-CE73B48665B7}" dt="2022-04-01T09:57:59.426" v="2108" actId="404"/>
          <ac:spMkLst>
            <pc:docMk/>
            <pc:sldMk cId="4255726290" sldId="448"/>
            <ac:spMk id="19" creationId="{6EEBC705-CC62-4A1B-9706-C7BDB0F73C9D}"/>
          </ac:spMkLst>
        </pc:spChg>
        <pc:spChg chg="add mod">
          <ac:chgData name="Pratheeba Vimalnath" userId="db56d1dd-ad9e-4f64-be91-9f7084568d85" providerId="ADAL" clId="{D1C51AA4-19CD-46BE-8ED3-CE73B48665B7}" dt="2022-04-01T09:54:10.865" v="2042" actId="1076"/>
          <ac:spMkLst>
            <pc:docMk/>
            <pc:sldMk cId="4255726290" sldId="448"/>
            <ac:spMk id="20" creationId="{DB81C8DE-9FB3-4EC4-B42C-812B8978032E}"/>
          </ac:spMkLst>
        </pc:spChg>
        <pc:spChg chg="add mod">
          <ac:chgData name="Pratheeba Vimalnath" userId="db56d1dd-ad9e-4f64-be91-9f7084568d85" providerId="ADAL" clId="{D1C51AA4-19CD-46BE-8ED3-CE73B48665B7}" dt="2022-04-01T09:54:40.234" v="2091" actId="1076"/>
          <ac:spMkLst>
            <pc:docMk/>
            <pc:sldMk cId="4255726290" sldId="448"/>
            <ac:spMk id="21" creationId="{982015A5-E703-4A30-AF50-CBB32A2620C4}"/>
          </ac:spMkLst>
        </pc:spChg>
        <pc:spChg chg="add mod">
          <ac:chgData name="Pratheeba Vimalnath" userId="db56d1dd-ad9e-4f64-be91-9f7084568d85" providerId="ADAL" clId="{D1C51AA4-19CD-46BE-8ED3-CE73B48665B7}" dt="2022-04-01T09:58:10.086" v="2117" actId="404"/>
          <ac:spMkLst>
            <pc:docMk/>
            <pc:sldMk cId="4255726290" sldId="448"/>
            <ac:spMk id="22" creationId="{2F5DCDE6-BAE9-447B-A147-220CA4BCBB81}"/>
          </ac:spMkLst>
        </pc:spChg>
        <pc:spChg chg="add mod">
          <ac:chgData name="Pratheeba Vimalnath" userId="db56d1dd-ad9e-4f64-be91-9f7084568d85" providerId="ADAL" clId="{D1C51AA4-19CD-46BE-8ED3-CE73B48665B7}" dt="2022-04-01T09:58:19.318" v="2120" actId="1076"/>
          <ac:spMkLst>
            <pc:docMk/>
            <pc:sldMk cId="4255726290" sldId="448"/>
            <ac:spMk id="29" creationId="{A28427B4-6947-4C3D-B785-A7A1D285465B}"/>
          </ac:spMkLst>
        </pc:spChg>
        <pc:picChg chg="del">
          <ac:chgData name="Pratheeba Vimalnath" userId="db56d1dd-ad9e-4f64-be91-9f7084568d85" providerId="ADAL" clId="{D1C51AA4-19CD-46BE-8ED3-CE73B48665B7}" dt="2022-04-01T09:29:24.283" v="967" actId="478"/>
          <ac:picMkLst>
            <pc:docMk/>
            <pc:sldMk cId="4255726290" sldId="448"/>
            <ac:picMk id="5" creationId="{B558E865-9A4F-480E-B9C4-B21035224E6A}"/>
          </ac:picMkLst>
        </pc:picChg>
        <pc:picChg chg="add mod">
          <ac:chgData name="Pratheeba Vimalnath" userId="db56d1dd-ad9e-4f64-be91-9f7084568d85" providerId="ADAL" clId="{D1C51AA4-19CD-46BE-8ED3-CE73B48665B7}" dt="2022-04-01T09:50:33.114" v="1720" actId="1076"/>
          <ac:picMkLst>
            <pc:docMk/>
            <pc:sldMk cId="4255726290" sldId="448"/>
            <ac:picMk id="18" creationId="{D59A4F37-4B23-495F-9330-21FC680FA51E}"/>
          </ac:picMkLst>
        </pc:picChg>
        <pc:picChg chg="add mod">
          <ac:chgData name="Pratheeba Vimalnath" userId="db56d1dd-ad9e-4f64-be91-9f7084568d85" providerId="ADAL" clId="{D1C51AA4-19CD-46BE-8ED3-CE73B48665B7}" dt="2022-04-01T09:50:11.356" v="1712" actId="1076"/>
          <ac:picMkLst>
            <pc:docMk/>
            <pc:sldMk cId="4255726290" sldId="448"/>
            <ac:picMk id="1028" creationId="{32AEA7F3-4453-450A-863E-43A14B1AAC92}"/>
          </ac:picMkLst>
        </pc:picChg>
        <pc:picChg chg="add mod">
          <ac:chgData name="Pratheeba Vimalnath" userId="db56d1dd-ad9e-4f64-be91-9f7084568d85" providerId="ADAL" clId="{D1C51AA4-19CD-46BE-8ED3-CE73B48665B7}" dt="2022-04-01T09:50:11.356" v="1712" actId="1076"/>
          <ac:picMkLst>
            <pc:docMk/>
            <pc:sldMk cId="4255726290" sldId="448"/>
            <ac:picMk id="1030" creationId="{DF5852F6-D239-4782-A880-B4EE2574089B}"/>
          </ac:picMkLst>
        </pc:picChg>
        <pc:picChg chg="add mod">
          <ac:chgData name="Pratheeba Vimalnath" userId="db56d1dd-ad9e-4f64-be91-9f7084568d85" providerId="ADAL" clId="{D1C51AA4-19CD-46BE-8ED3-CE73B48665B7}" dt="2022-04-01T09:50:22.927" v="1716" actId="1076"/>
          <ac:picMkLst>
            <pc:docMk/>
            <pc:sldMk cId="4255726290" sldId="448"/>
            <ac:picMk id="1032" creationId="{DAB80F8B-50B1-4A2F-B98B-B9DECB1746FF}"/>
          </ac:picMkLst>
        </pc:picChg>
        <pc:picChg chg="add mod">
          <ac:chgData name="Pratheeba Vimalnath" userId="db56d1dd-ad9e-4f64-be91-9f7084568d85" providerId="ADAL" clId="{D1C51AA4-19CD-46BE-8ED3-CE73B48665B7}" dt="2022-04-01T09:55:03.152" v="2092" actId="1076"/>
          <ac:picMkLst>
            <pc:docMk/>
            <pc:sldMk cId="4255726290" sldId="448"/>
            <ac:picMk id="1034" creationId="{1C03F4C8-0B19-41AE-B7D6-DB9D7D579FA9}"/>
          </ac:picMkLst>
        </pc:picChg>
        <pc:picChg chg="add del mod">
          <ac:chgData name="Pratheeba Vimalnath" userId="db56d1dd-ad9e-4f64-be91-9f7084568d85" providerId="ADAL" clId="{D1C51AA4-19CD-46BE-8ED3-CE73B48665B7}" dt="2022-04-01T09:48:00.223" v="1683"/>
          <ac:picMkLst>
            <pc:docMk/>
            <pc:sldMk cId="4255726290" sldId="448"/>
            <ac:picMk id="1036" creationId="{B5D758F4-24E0-4B08-BB97-04088A8E9092}"/>
          </ac:picMkLst>
        </pc:picChg>
        <pc:picChg chg="add mod">
          <ac:chgData name="Pratheeba Vimalnath" userId="db56d1dd-ad9e-4f64-be91-9f7084568d85" providerId="ADAL" clId="{D1C51AA4-19CD-46BE-8ED3-CE73B48665B7}" dt="2022-04-01T09:58:15.698" v="2119" actId="1076"/>
          <ac:picMkLst>
            <pc:docMk/>
            <pc:sldMk cId="4255726290" sldId="448"/>
            <ac:picMk id="1038" creationId="{273F8E14-AEA9-4971-9FD3-785D3842E5A2}"/>
          </ac:picMkLst>
        </pc:picChg>
        <pc:cxnChg chg="add mod">
          <ac:chgData name="Pratheeba Vimalnath" userId="db56d1dd-ad9e-4f64-be91-9f7084568d85" providerId="ADAL" clId="{D1C51AA4-19CD-46BE-8ED3-CE73B48665B7}" dt="2022-04-01T09:58:47.797" v="2126"/>
          <ac:cxnSpMkLst>
            <pc:docMk/>
            <pc:sldMk cId="4255726290" sldId="448"/>
            <ac:cxnSpMk id="25" creationId="{722183DE-978E-45E6-90A0-CFDD7206854F}"/>
          </ac:cxnSpMkLst>
        </pc:cxnChg>
      </pc:sldChg>
      <pc:sldChg chg="add del">
        <pc:chgData name="Pratheeba Vimalnath" userId="db56d1dd-ad9e-4f64-be91-9f7084568d85" providerId="ADAL" clId="{D1C51AA4-19CD-46BE-8ED3-CE73B48665B7}" dt="2022-04-01T09:59:02.990" v="2127" actId="47"/>
        <pc:sldMkLst>
          <pc:docMk/>
          <pc:sldMk cId="2971015329" sldId="449"/>
        </pc:sldMkLst>
      </pc:sldChg>
      <pc:sldChg chg="delSp modSp add mod ord modNotesTx">
        <pc:chgData name="Pratheeba Vimalnath" userId="db56d1dd-ad9e-4f64-be91-9f7084568d85" providerId="ADAL" clId="{D1C51AA4-19CD-46BE-8ED3-CE73B48665B7}" dt="2022-04-01T10:17:19.213" v="2992"/>
        <pc:sldMkLst>
          <pc:docMk/>
          <pc:sldMk cId="2163703526" sldId="450"/>
        </pc:sldMkLst>
        <pc:spChg chg="mod">
          <ac:chgData name="Pratheeba Vimalnath" userId="db56d1dd-ad9e-4f64-be91-9f7084568d85" providerId="ADAL" clId="{D1C51AA4-19CD-46BE-8ED3-CE73B48665B7}" dt="2022-04-01T10:04:06.152" v="2263" actId="20577"/>
          <ac:spMkLst>
            <pc:docMk/>
            <pc:sldMk cId="2163703526" sldId="450"/>
            <ac:spMk id="2" creationId="{6F952E26-727F-4DDB-A905-381090969E5B}"/>
          </ac:spMkLst>
        </pc:spChg>
        <pc:spChg chg="mod">
          <ac:chgData name="Pratheeba Vimalnath" userId="db56d1dd-ad9e-4f64-be91-9f7084568d85" providerId="ADAL" clId="{D1C51AA4-19CD-46BE-8ED3-CE73B48665B7}" dt="2022-04-01T10:04:28.604" v="2282" actId="6549"/>
          <ac:spMkLst>
            <pc:docMk/>
            <pc:sldMk cId="2163703526" sldId="450"/>
            <ac:spMk id="6" creationId="{A407BC61-6EC6-459F-898A-0108B226433F}"/>
          </ac:spMkLst>
        </pc:spChg>
        <pc:spChg chg="del">
          <ac:chgData name="Pratheeba Vimalnath" userId="db56d1dd-ad9e-4f64-be91-9f7084568d85" providerId="ADAL" clId="{D1C51AA4-19CD-46BE-8ED3-CE73B48665B7}" dt="2022-04-01T09:41:44.266" v="1573" actId="478"/>
          <ac:spMkLst>
            <pc:docMk/>
            <pc:sldMk cId="2163703526" sldId="450"/>
            <ac:spMk id="8" creationId="{72F67747-B7ED-4EB5-A0A4-CD577A15300C}"/>
          </ac:spMkLst>
        </pc:spChg>
        <pc:spChg chg="del">
          <ac:chgData name="Pratheeba Vimalnath" userId="db56d1dd-ad9e-4f64-be91-9f7084568d85" providerId="ADAL" clId="{D1C51AA4-19CD-46BE-8ED3-CE73B48665B7}" dt="2022-04-01T09:41:44.266" v="1573" actId="478"/>
          <ac:spMkLst>
            <pc:docMk/>
            <pc:sldMk cId="2163703526" sldId="450"/>
            <ac:spMk id="9" creationId="{DDB9D692-83BB-4837-B946-EC9A63EC442A}"/>
          </ac:spMkLst>
        </pc:spChg>
        <pc:spChg chg="del">
          <ac:chgData name="Pratheeba Vimalnath" userId="db56d1dd-ad9e-4f64-be91-9f7084568d85" providerId="ADAL" clId="{D1C51AA4-19CD-46BE-8ED3-CE73B48665B7}" dt="2022-04-01T09:41:44.266" v="1573" actId="478"/>
          <ac:spMkLst>
            <pc:docMk/>
            <pc:sldMk cId="2163703526" sldId="450"/>
            <ac:spMk id="10" creationId="{76679B06-86F0-4758-8BF2-EB281B94897D}"/>
          </ac:spMkLst>
        </pc:spChg>
        <pc:spChg chg="del">
          <ac:chgData name="Pratheeba Vimalnath" userId="db56d1dd-ad9e-4f64-be91-9f7084568d85" providerId="ADAL" clId="{D1C51AA4-19CD-46BE-8ED3-CE73B48665B7}" dt="2022-04-01T09:41:44.266" v="1573" actId="478"/>
          <ac:spMkLst>
            <pc:docMk/>
            <pc:sldMk cId="2163703526" sldId="450"/>
            <ac:spMk id="14" creationId="{B0F66A62-AC1C-4769-831D-B7FB20FF20B9}"/>
          </ac:spMkLst>
        </pc:spChg>
        <pc:picChg chg="del">
          <ac:chgData name="Pratheeba Vimalnath" userId="db56d1dd-ad9e-4f64-be91-9f7084568d85" providerId="ADAL" clId="{D1C51AA4-19CD-46BE-8ED3-CE73B48665B7}" dt="2022-04-01T09:41:44.266" v="1573" actId="478"/>
          <ac:picMkLst>
            <pc:docMk/>
            <pc:sldMk cId="2163703526" sldId="450"/>
            <ac:picMk id="1028" creationId="{32AEA7F3-4453-450A-863E-43A14B1AAC92}"/>
          </ac:picMkLst>
        </pc:picChg>
        <pc:picChg chg="del">
          <ac:chgData name="Pratheeba Vimalnath" userId="db56d1dd-ad9e-4f64-be91-9f7084568d85" providerId="ADAL" clId="{D1C51AA4-19CD-46BE-8ED3-CE73B48665B7}" dt="2022-04-01T09:41:44.266" v="1573" actId="478"/>
          <ac:picMkLst>
            <pc:docMk/>
            <pc:sldMk cId="2163703526" sldId="450"/>
            <ac:picMk id="1030" creationId="{DF5852F6-D239-4782-A880-B4EE2574089B}"/>
          </ac:picMkLst>
        </pc:picChg>
      </pc:sldChg>
      <pc:sldChg chg="addSp delSp modSp new del mod">
        <pc:chgData name="Pratheeba Vimalnath" userId="db56d1dd-ad9e-4f64-be91-9f7084568d85" providerId="ADAL" clId="{D1C51AA4-19CD-46BE-8ED3-CE73B48665B7}" dt="2022-04-01T10:06:47.325" v="2291" actId="47"/>
        <pc:sldMkLst>
          <pc:docMk/>
          <pc:sldMk cId="3059551449" sldId="451"/>
        </pc:sldMkLst>
        <pc:spChg chg="del">
          <ac:chgData name="Pratheeba Vimalnath" userId="db56d1dd-ad9e-4f64-be91-9f7084568d85" providerId="ADAL" clId="{D1C51AA4-19CD-46BE-8ED3-CE73B48665B7}" dt="2022-04-01T10:06:18.778" v="2284" actId="478"/>
          <ac:spMkLst>
            <pc:docMk/>
            <pc:sldMk cId="3059551449" sldId="451"/>
            <ac:spMk id="2" creationId="{2A2360B0-078B-4259-A6A2-DBB88C44BC46}"/>
          </ac:spMkLst>
        </pc:spChg>
        <pc:spChg chg="del">
          <ac:chgData name="Pratheeba Vimalnath" userId="db56d1dd-ad9e-4f64-be91-9f7084568d85" providerId="ADAL" clId="{D1C51AA4-19CD-46BE-8ED3-CE73B48665B7}" dt="2022-04-01T10:06:18.778" v="2284" actId="478"/>
          <ac:spMkLst>
            <pc:docMk/>
            <pc:sldMk cId="3059551449" sldId="451"/>
            <ac:spMk id="3" creationId="{6B07BE81-AB6A-4A4D-B2F7-0C81DF29704D}"/>
          </ac:spMkLst>
        </pc:spChg>
        <pc:spChg chg="add del mod">
          <ac:chgData name="Pratheeba Vimalnath" userId="db56d1dd-ad9e-4f64-be91-9f7084568d85" providerId="ADAL" clId="{D1C51AA4-19CD-46BE-8ED3-CE73B48665B7}" dt="2022-04-01T10:06:45.550" v="2290" actId="478"/>
          <ac:spMkLst>
            <pc:docMk/>
            <pc:sldMk cId="3059551449" sldId="451"/>
            <ac:spMk id="4" creationId="{73268BC6-80D4-4482-9E27-3B9E36597423}"/>
          </ac:spMkLst>
        </pc:spChg>
        <pc:spChg chg="add del mod">
          <ac:chgData name="Pratheeba Vimalnath" userId="db56d1dd-ad9e-4f64-be91-9f7084568d85" providerId="ADAL" clId="{D1C51AA4-19CD-46BE-8ED3-CE73B48665B7}" dt="2022-04-01T10:06:45.550" v="2290" actId="478"/>
          <ac:spMkLst>
            <pc:docMk/>
            <pc:sldMk cId="3059551449" sldId="451"/>
            <ac:spMk id="5" creationId="{ED65E104-2ED7-4367-A655-2DCF9D1D2F6D}"/>
          </ac:spMkLst>
        </pc:spChg>
        <pc:spChg chg="add del mod">
          <ac:chgData name="Pratheeba Vimalnath" userId="db56d1dd-ad9e-4f64-be91-9f7084568d85" providerId="ADAL" clId="{D1C51AA4-19CD-46BE-8ED3-CE73B48665B7}" dt="2022-04-01T10:06:45.550" v="2290" actId="478"/>
          <ac:spMkLst>
            <pc:docMk/>
            <pc:sldMk cId="3059551449" sldId="451"/>
            <ac:spMk id="6" creationId="{ED058EB5-7EFD-4D71-B3F2-28FC5BE7C7AB}"/>
          </ac:spMkLst>
        </pc:spChg>
        <pc:spChg chg="add del mod">
          <ac:chgData name="Pratheeba Vimalnath" userId="db56d1dd-ad9e-4f64-be91-9f7084568d85" providerId="ADAL" clId="{D1C51AA4-19CD-46BE-8ED3-CE73B48665B7}" dt="2022-04-01T10:06:45.550" v="2290" actId="478"/>
          <ac:spMkLst>
            <pc:docMk/>
            <pc:sldMk cId="3059551449" sldId="451"/>
            <ac:spMk id="7" creationId="{B5C4FEB8-4506-4823-8946-D0F0AED94204}"/>
          </ac:spMkLst>
        </pc:spChg>
        <pc:spChg chg="add del mod">
          <ac:chgData name="Pratheeba Vimalnath" userId="db56d1dd-ad9e-4f64-be91-9f7084568d85" providerId="ADAL" clId="{D1C51AA4-19CD-46BE-8ED3-CE73B48665B7}" dt="2022-04-01T10:06:45.550" v="2290" actId="478"/>
          <ac:spMkLst>
            <pc:docMk/>
            <pc:sldMk cId="3059551449" sldId="451"/>
            <ac:spMk id="8" creationId="{6844975F-9D6D-4AEA-B041-A7112C0D386D}"/>
          </ac:spMkLst>
        </pc:spChg>
        <pc:spChg chg="add del mod">
          <ac:chgData name="Pratheeba Vimalnath" userId="db56d1dd-ad9e-4f64-be91-9f7084568d85" providerId="ADAL" clId="{D1C51AA4-19CD-46BE-8ED3-CE73B48665B7}" dt="2022-04-01T10:06:45.550" v="2290" actId="478"/>
          <ac:spMkLst>
            <pc:docMk/>
            <pc:sldMk cId="3059551449" sldId="451"/>
            <ac:spMk id="9" creationId="{39991333-0125-40A5-BA21-2E5A79AF8713}"/>
          </ac:spMkLst>
        </pc:spChg>
        <pc:spChg chg="add del mod">
          <ac:chgData name="Pratheeba Vimalnath" userId="db56d1dd-ad9e-4f64-be91-9f7084568d85" providerId="ADAL" clId="{D1C51AA4-19CD-46BE-8ED3-CE73B48665B7}" dt="2022-04-01T10:06:45.550" v="2290" actId="478"/>
          <ac:spMkLst>
            <pc:docMk/>
            <pc:sldMk cId="3059551449" sldId="451"/>
            <ac:spMk id="10" creationId="{28B9E89F-7874-44BA-AA0C-08CC41D2D809}"/>
          </ac:spMkLst>
        </pc:spChg>
        <pc:spChg chg="add del mod">
          <ac:chgData name="Pratheeba Vimalnath" userId="db56d1dd-ad9e-4f64-be91-9f7084568d85" providerId="ADAL" clId="{D1C51AA4-19CD-46BE-8ED3-CE73B48665B7}" dt="2022-04-01T10:06:45.550" v="2290" actId="478"/>
          <ac:spMkLst>
            <pc:docMk/>
            <pc:sldMk cId="3059551449" sldId="451"/>
            <ac:spMk id="11" creationId="{B5C2FA01-A759-4A65-B8D1-90D9588D3810}"/>
          </ac:spMkLst>
        </pc:spChg>
        <pc:spChg chg="add del mod">
          <ac:chgData name="Pratheeba Vimalnath" userId="db56d1dd-ad9e-4f64-be91-9f7084568d85" providerId="ADAL" clId="{D1C51AA4-19CD-46BE-8ED3-CE73B48665B7}" dt="2022-04-01T10:06:45.550" v="2290" actId="478"/>
          <ac:spMkLst>
            <pc:docMk/>
            <pc:sldMk cId="3059551449" sldId="451"/>
            <ac:spMk id="12" creationId="{6BA57F88-F67D-4A8E-8C6D-77A58BC0A503}"/>
          </ac:spMkLst>
        </pc:spChg>
        <pc:spChg chg="add del mod">
          <ac:chgData name="Pratheeba Vimalnath" userId="db56d1dd-ad9e-4f64-be91-9f7084568d85" providerId="ADAL" clId="{D1C51AA4-19CD-46BE-8ED3-CE73B48665B7}" dt="2022-04-01T10:06:45.550" v="2290" actId="478"/>
          <ac:spMkLst>
            <pc:docMk/>
            <pc:sldMk cId="3059551449" sldId="451"/>
            <ac:spMk id="13" creationId="{F5E9EFEE-CD05-42BE-8FC2-7E8E44063C17}"/>
          </ac:spMkLst>
        </pc:spChg>
        <pc:spChg chg="add del mod">
          <ac:chgData name="Pratheeba Vimalnath" userId="db56d1dd-ad9e-4f64-be91-9f7084568d85" providerId="ADAL" clId="{D1C51AA4-19CD-46BE-8ED3-CE73B48665B7}" dt="2022-04-01T10:06:45.550" v="2290" actId="478"/>
          <ac:spMkLst>
            <pc:docMk/>
            <pc:sldMk cId="3059551449" sldId="451"/>
            <ac:spMk id="14" creationId="{603E5BE0-A1C6-44D6-B544-4922B087C8F3}"/>
          </ac:spMkLst>
        </pc:spChg>
        <pc:spChg chg="add del mod">
          <ac:chgData name="Pratheeba Vimalnath" userId="db56d1dd-ad9e-4f64-be91-9f7084568d85" providerId="ADAL" clId="{D1C51AA4-19CD-46BE-8ED3-CE73B48665B7}" dt="2022-04-01T10:06:45.550" v="2290" actId="478"/>
          <ac:spMkLst>
            <pc:docMk/>
            <pc:sldMk cId="3059551449" sldId="451"/>
            <ac:spMk id="15" creationId="{C50AE4DF-16B5-49D7-9C88-11BA4844BB0D}"/>
          </ac:spMkLst>
        </pc:spChg>
        <pc:spChg chg="add del mod">
          <ac:chgData name="Pratheeba Vimalnath" userId="db56d1dd-ad9e-4f64-be91-9f7084568d85" providerId="ADAL" clId="{D1C51AA4-19CD-46BE-8ED3-CE73B48665B7}" dt="2022-04-01T10:06:45.550" v="2290" actId="478"/>
          <ac:spMkLst>
            <pc:docMk/>
            <pc:sldMk cId="3059551449" sldId="451"/>
            <ac:spMk id="16" creationId="{4C89997B-272E-44DB-9751-22E37A459F6A}"/>
          </ac:spMkLst>
        </pc:spChg>
        <pc:spChg chg="add del mod">
          <ac:chgData name="Pratheeba Vimalnath" userId="db56d1dd-ad9e-4f64-be91-9f7084568d85" providerId="ADAL" clId="{D1C51AA4-19CD-46BE-8ED3-CE73B48665B7}" dt="2022-04-01T10:06:45.550" v="2290" actId="478"/>
          <ac:spMkLst>
            <pc:docMk/>
            <pc:sldMk cId="3059551449" sldId="451"/>
            <ac:spMk id="17" creationId="{CC9702D2-3127-412A-B979-5BB735406DE0}"/>
          </ac:spMkLst>
        </pc:spChg>
        <pc:spChg chg="add del mod">
          <ac:chgData name="Pratheeba Vimalnath" userId="db56d1dd-ad9e-4f64-be91-9f7084568d85" providerId="ADAL" clId="{D1C51AA4-19CD-46BE-8ED3-CE73B48665B7}" dt="2022-04-01T10:06:45.550" v="2290" actId="478"/>
          <ac:spMkLst>
            <pc:docMk/>
            <pc:sldMk cId="3059551449" sldId="451"/>
            <ac:spMk id="18" creationId="{6A68DCB3-F929-42ED-B7EE-A0208A9FBBFA}"/>
          </ac:spMkLst>
        </pc:spChg>
        <pc:spChg chg="add del mod">
          <ac:chgData name="Pratheeba Vimalnath" userId="db56d1dd-ad9e-4f64-be91-9f7084568d85" providerId="ADAL" clId="{D1C51AA4-19CD-46BE-8ED3-CE73B48665B7}" dt="2022-04-01T10:06:45.550" v="2290" actId="478"/>
          <ac:spMkLst>
            <pc:docMk/>
            <pc:sldMk cId="3059551449" sldId="451"/>
            <ac:spMk id="19" creationId="{0F7FAD0E-2F1B-4C0F-855A-6228872EE895}"/>
          </ac:spMkLst>
        </pc:spChg>
        <pc:spChg chg="add del mod">
          <ac:chgData name="Pratheeba Vimalnath" userId="db56d1dd-ad9e-4f64-be91-9f7084568d85" providerId="ADAL" clId="{D1C51AA4-19CD-46BE-8ED3-CE73B48665B7}" dt="2022-04-01T10:06:45.550" v="2290" actId="478"/>
          <ac:spMkLst>
            <pc:docMk/>
            <pc:sldMk cId="3059551449" sldId="451"/>
            <ac:spMk id="20" creationId="{60F21432-E52C-4A11-861E-47FE4DA833A3}"/>
          </ac:spMkLst>
        </pc:spChg>
        <pc:spChg chg="add del mod">
          <ac:chgData name="Pratheeba Vimalnath" userId="db56d1dd-ad9e-4f64-be91-9f7084568d85" providerId="ADAL" clId="{D1C51AA4-19CD-46BE-8ED3-CE73B48665B7}" dt="2022-04-01T10:06:45.550" v="2290" actId="478"/>
          <ac:spMkLst>
            <pc:docMk/>
            <pc:sldMk cId="3059551449" sldId="451"/>
            <ac:spMk id="21" creationId="{12E96189-B35F-4D00-B42B-90F2D8592100}"/>
          </ac:spMkLst>
        </pc:spChg>
        <pc:spChg chg="add del mod">
          <ac:chgData name="Pratheeba Vimalnath" userId="db56d1dd-ad9e-4f64-be91-9f7084568d85" providerId="ADAL" clId="{D1C51AA4-19CD-46BE-8ED3-CE73B48665B7}" dt="2022-04-01T10:06:45.550" v="2290" actId="478"/>
          <ac:spMkLst>
            <pc:docMk/>
            <pc:sldMk cId="3059551449" sldId="451"/>
            <ac:spMk id="22" creationId="{2DCA2CFA-1B5D-4DFA-A5F5-B2CFD471B6A4}"/>
          </ac:spMkLst>
        </pc:spChg>
        <pc:spChg chg="add del mod">
          <ac:chgData name="Pratheeba Vimalnath" userId="db56d1dd-ad9e-4f64-be91-9f7084568d85" providerId="ADAL" clId="{D1C51AA4-19CD-46BE-8ED3-CE73B48665B7}" dt="2022-04-01T10:06:45.550" v="2290" actId="478"/>
          <ac:spMkLst>
            <pc:docMk/>
            <pc:sldMk cId="3059551449" sldId="451"/>
            <ac:spMk id="23" creationId="{B1CC185E-C066-40EC-AB7A-53AFC98028BE}"/>
          </ac:spMkLst>
        </pc:spChg>
        <pc:spChg chg="add del mod">
          <ac:chgData name="Pratheeba Vimalnath" userId="db56d1dd-ad9e-4f64-be91-9f7084568d85" providerId="ADAL" clId="{D1C51AA4-19CD-46BE-8ED3-CE73B48665B7}" dt="2022-04-01T10:06:45.550" v="2290" actId="478"/>
          <ac:spMkLst>
            <pc:docMk/>
            <pc:sldMk cId="3059551449" sldId="451"/>
            <ac:spMk id="24" creationId="{5A3C94A2-8E2B-4F61-ADB4-F0D77404B940}"/>
          </ac:spMkLst>
        </pc:spChg>
      </pc:sldChg>
    </pc:docChg>
  </pc:docChgLst>
  <pc:docChgLst>
    <pc:chgData name="Viola.Prifti" userId="S::viola.prifti_htw-berlin.de#ext#@universityofcambridgecloud.onmicrosoft.com::2800464e-27d6-49e6-844e-f5a79c6ac1e0" providerId="AD" clId="Web-{3EDCEFA9-A793-40CC-ED37-4D77B2C2D02C}"/>
    <pc:docChg chg="modSld">
      <pc:chgData name="Viola.Prifti" userId="S::viola.prifti_htw-berlin.de#ext#@universityofcambridgecloud.onmicrosoft.com::2800464e-27d6-49e6-844e-f5a79c6ac1e0" providerId="AD" clId="Web-{3EDCEFA9-A793-40CC-ED37-4D77B2C2D02C}" dt="2020-09-02T12:33:00.144" v="34"/>
      <pc:docMkLst>
        <pc:docMk/>
      </pc:docMkLst>
      <pc:sldChg chg="modSp addCm">
        <pc:chgData name="Viola.Prifti" userId="S::viola.prifti_htw-berlin.de#ext#@universityofcambridgecloud.onmicrosoft.com::2800464e-27d6-49e6-844e-f5a79c6ac1e0" providerId="AD" clId="Web-{3EDCEFA9-A793-40CC-ED37-4D77B2C2D02C}" dt="2020-09-02T12:23:34.909" v="10"/>
        <pc:sldMkLst>
          <pc:docMk/>
          <pc:sldMk cId="1073561074" sldId="406"/>
        </pc:sldMkLst>
        <pc:spChg chg="mod">
          <ac:chgData name="Viola.Prifti" userId="S::viola.prifti_htw-berlin.de#ext#@universityofcambridgecloud.onmicrosoft.com::2800464e-27d6-49e6-844e-f5a79c6ac1e0" providerId="AD" clId="Web-{3EDCEFA9-A793-40CC-ED37-4D77B2C2D02C}" dt="2020-09-02T12:22:17.049" v="8" actId="20577"/>
          <ac:spMkLst>
            <pc:docMk/>
            <pc:sldMk cId="1073561074" sldId="406"/>
            <ac:spMk id="5" creationId="{E1729B83-D974-4470-96EC-8A8C3E141D94}"/>
          </ac:spMkLst>
        </pc:spChg>
      </pc:sldChg>
      <pc:sldChg chg="modSp addCm">
        <pc:chgData name="Viola.Prifti" userId="S::viola.prifti_htw-berlin.de#ext#@universityofcambridgecloud.onmicrosoft.com::2800464e-27d6-49e6-844e-f5a79c6ac1e0" providerId="AD" clId="Web-{3EDCEFA9-A793-40CC-ED37-4D77B2C2D02C}" dt="2020-09-02T12:33:00.144" v="34"/>
        <pc:sldMkLst>
          <pc:docMk/>
          <pc:sldMk cId="1258361036" sldId="413"/>
        </pc:sldMkLst>
        <pc:spChg chg="mod">
          <ac:chgData name="Viola.Prifti" userId="S::viola.prifti_htw-berlin.de#ext#@universityofcambridgecloud.onmicrosoft.com::2800464e-27d6-49e6-844e-f5a79c6ac1e0" providerId="AD" clId="Web-{3EDCEFA9-A793-40CC-ED37-4D77B2C2D02C}" dt="2020-09-02T12:32:03.613" v="31" actId="20577"/>
          <ac:spMkLst>
            <pc:docMk/>
            <pc:sldMk cId="1258361036" sldId="413"/>
            <ac:spMk id="4" creationId="{1CBAD37C-412F-4E7A-BCC7-E786087AAAC5}"/>
          </ac:spMkLst>
        </pc:spChg>
        <pc:picChg chg="mod">
          <ac:chgData name="Viola.Prifti" userId="S::viola.prifti_htw-berlin.de#ext#@universityofcambridgecloud.onmicrosoft.com::2800464e-27d6-49e6-844e-f5a79c6ac1e0" providerId="AD" clId="Web-{3EDCEFA9-A793-40CC-ED37-4D77B2C2D02C}" dt="2020-09-02T12:31:44.800" v="16" actId="1076"/>
          <ac:picMkLst>
            <pc:docMk/>
            <pc:sldMk cId="1258361036" sldId="413"/>
            <ac:picMk id="2" creationId="{A7DB79C3-0623-47F1-9F5D-762662CD8EAB}"/>
          </ac:picMkLst>
        </pc:picChg>
      </pc:sldChg>
    </pc:docChg>
  </pc:docChgLst>
  <pc:docChgLst>
    <pc:chgData name="Maximilian Elsen" userId="54add240-814d-4e11-a531-104d01eb759e" providerId="ADAL" clId="{58D58305-0557-824A-A9AB-C03738C11B9A}"/>
    <pc:docChg chg="undo redo custSel addSld delSld modSld modMainMaster">
      <pc:chgData name="Maximilian Elsen" userId="54add240-814d-4e11-a531-104d01eb759e" providerId="ADAL" clId="{58D58305-0557-824A-A9AB-C03738C11B9A}" dt="2021-11-16T09:50:14.570" v="110" actId="2696"/>
      <pc:docMkLst>
        <pc:docMk/>
      </pc:docMkLst>
      <pc:sldChg chg="del">
        <pc:chgData name="Maximilian Elsen" userId="54add240-814d-4e11-a531-104d01eb759e" providerId="ADAL" clId="{58D58305-0557-824A-A9AB-C03738C11B9A}" dt="2021-11-16T08:57:43.648" v="5" actId="2696"/>
        <pc:sldMkLst>
          <pc:docMk/>
          <pc:sldMk cId="4187487961" sldId="274"/>
        </pc:sldMkLst>
      </pc:sldChg>
      <pc:sldChg chg="del">
        <pc:chgData name="Maximilian Elsen" userId="54add240-814d-4e11-a531-104d01eb759e" providerId="ADAL" clId="{58D58305-0557-824A-A9AB-C03738C11B9A}" dt="2021-11-16T08:57:43.648" v="5" actId="2696"/>
        <pc:sldMkLst>
          <pc:docMk/>
          <pc:sldMk cId="571469530" sldId="275"/>
        </pc:sldMkLst>
      </pc:sldChg>
      <pc:sldChg chg="del">
        <pc:chgData name="Maximilian Elsen" userId="54add240-814d-4e11-a531-104d01eb759e" providerId="ADAL" clId="{58D58305-0557-824A-A9AB-C03738C11B9A}" dt="2021-11-16T08:57:27.202" v="3" actId="2696"/>
        <pc:sldMkLst>
          <pc:docMk/>
          <pc:sldMk cId="1105871876" sldId="339"/>
        </pc:sldMkLst>
      </pc:sldChg>
      <pc:sldChg chg="add">
        <pc:chgData name="Maximilian Elsen" userId="54add240-814d-4e11-a531-104d01eb759e" providerId="ADAL" clId="{58D58305-0557-824A-A9AB-C03738C11B9A}" dt="2021-11-16T08:57:33.578" v="4"/>
        <pc:sldMkLst>
          <pc:docMk/>
          <pc:sldMk cId="2374492537" sldId="339"/>
        </pc:sldMkLst>
      </pc:sldChg>
      <pc:sldChg chg="del">
        <pc:chgData name="Maximilian Elsen" userId="54add240-814d-4e11-a531-104d01eb759e" providerId="ADAL" clId="{58D58305-0557-824A-A9AB-C03738C11B9A}" dt="2021-11-16T08:57:43.648" v="5" actId="2696"/>
        <pc:sldMkLst>
          <pc:docMk/>
          <pc:sldMk cId="756718839" sldId="345"/>
        </pc:sldMkLst>
      </pc:sldChg>
      <pc:sldChg chg="del">
        <pc:chgData name="Maximilian Elsen" userId="54add240-814d-4e11-a531-104d01eb759e" providerId="ADAL" clId="{58D58305-0557-824A-A9AB-C03738C11B9A}" dt="2021-11-16T08:57:43.648" v="5" actId="2696"/>
        <pc:sldMkLst>
          <pc:docMk/>
          <pc:sldMk cId="1432788493" sldId="358"/>
        </pc:sldMkLst>
      </pc:sldChg>
      <pc:sldChg chg="del">
        <pc:chgData name="Maximilian Elsen" userId="54add240-814d-4e11-a531-104d01eb759e" providerId="ADAL" clId="{58D58305-0557-824A-A9AB-C03738C11B9A}" dt="2021-11-16T08:57:43.648" v="5" actId="2696"/>
        <pc:sldMkLst>
          <pc:docMk/>
          <pc:sldMk cId="437260407" sldId="359"/>
        </pc:sldMkLst>
      </pc:sldChg>
      <pc:sldChg chg="del">
        <pc:chgData name="Maximilian Elsen" userId="54add240-814d-4e11-a531-104d01eb759e" providerId="ADAL" clId="{58D58305-0557-824A-A9AB-C03738C11B9A}" dt="2021-11-16T08:57:43.648" v="5" actId="2696"/>
        <pc:sldMkLst>
          <pc:docMk/>
          <pc:sldMk cId="1467111011" sldId="373"/>
        </pc:sldMkLst>
      </pc:sldChg>
      <pc:sldChg chg="del">
        <pc:chgData name="Maximilian Elsen" userId="54add240-814d-4e11-a531-104d01eb759e" providerId="ADAL" clId="{58D58305-0557-824A-A9AB-C03738C11B9A}" dt="2021-11-16T08:57:43.648" v="5" actId="2696"/>
        <pc:sldMkLst>
          <pc:docMk/>
          <pc:sldMk cId="3745945349" sldId="380"/>
        </pc:sldMkLst>
      </pc:sldChg>
      <pc:sldChg chg="del">
        <pc:chgData name="Maximilian Elsen" userId="54add240-814d-4e11-a531-104d01eb759e" providerId="ADAL" clId="{58D58305-0557-824A-A9AB-C03738C11B9A}" dt="2021-11-16T08:57:43.648" v="5" actId="2696"/>
        <pc:sldMkLst>
          <pc:docMk/>
          <pc:sldMk cId="2273239702" sldId="383"/>
        </pc:sldMkLst>
      </pc:sldChg>
      <pc:sldChg chg="del">
        <pc:chgData name="Maximilian Elsen" userId="54add240-814d-4e11-a531-104d01eb759e" providerId="ADAL" clId="{58D58305-0557-824A-A9AB-C03738C11B9A}" dt="2021-11-16T08:57:43.648" v="5" actId="2696"/>
        <pc:sldMkLst>
          <pc:docMk/>
          <pc:sldMk cId="3944208378" sldId="385"/>
        </pc:sldMkLst>
      </pc:sldChg>
      <pc:sldChg chg="del">
        <pc:chgData name="Maximilian Elsen" userId="54add240-814d-4e11-a531-104d01eb759e" providerId="ADAL" clId="{58D58305-0557-824A-A9AB-C03738C11B9A}" dt="2021-11-16T08:57:27.202" v="3" actId="2696"/>
        <pc:sldMkLst>
          <pc:docMk/>
          <pc:sldMk cId="1606677427" sldId="405"/>
        </pc:sldMkLst>
      </pc:sldChg>
      <pc:sldChg chg="add">
        <pc:chgData name="Maximilian Elsen" userId="54add240-814d-4e11-a531-104d01eb759e" providerId="ADAL" clId="{58D58305-0557-824A-A9AB-C03738C11B9A}" dt="2021-11-16T08:57:33.578" v="4"/>
        <pc:sldMkLst>
          <pc:docMk/>
          <pc:sldMk cId="3607481513" sldId="405"/>
        </pc:sldMkLst>
      </pc:sldChg>
      <pc:sldChg chg="del">
        <pc:chgData name="Maximilian Elsen" userId="54add240-814d-4e11-a531-104d01eb759e" providerId="ADAL" clId="{58D58305-0557-824A-A9AB-C03738C11B9A}" dt="2021-11-16T08:57:27.202" v="3" actId="2696"/>
        <pc:sldMkLst>
          <pc:docMk/>
          <pc:sldMk cId="1019032451" sldId="408"/>
        </pc:sldMkLst>
      </pc:sldChg>
      <pc:sldChg chg="modSp add mod">
        <pc:chgData name="Maximilian Elsen" userId="54add240-814d-4e11-a531-104d01eb759e" providerId="ADAL" clId="{58D58305-0557-824A-A9AB-C03738C11B9A}" dt="2021-11-16T09:45:44.474" v="108" actId="14100"/>
        <pc:sldMkLst>
          <pc:docMk/>
          <pc:sldMk cId="2559216261" sldId="408"/>
        </pc:sldMkLst>
        <pc:picChg chg="mod">
          <ac:chgData name="Maximilian Elsen" userId="54add240-814d-4e11-a531-104d01eb759e" providerId="ADAL" clId="{58D58305-0557-824A-A9AB-C03738C11B9A}" dt="2021-11-16T09:45:44.474" v="108" actId="14100"/>
          <ac:picMkLst>
            <pc:docMk/>
            <pc:sldMk cId="2559216261" sldId="408"/>
            <ac:picMk id="7" creationId="{89C9DC5D-3155-4416-8471-1EC5B78179FA}"/>
          </ac:picMkLst>
        </pc:picChg>
      </pc:sldChg>
      <pc:sldChg chg="del">
        <pc:chgData name="Maximilian Elsen" userId="54add240-814d-4e11-a531-104d01eb759e" providerId="ADAL" clId="{58D58305-0557-824A-A9AB-C03738C11B9A}" dt="2021-11-16T08:57:43.648" v="5" actId="2696"/>
        <pc:sldMkLst>
          <pc:docMk/>
          <pc:sldMk cId="161133495" sldId="409"/>
        </pc:sldMkLst>
      </pc:sldChg>
      <pc:sldChg chg="del">
        <pc:chgData name="Maximilian Elsen" userId="54add240-814d-4e11-a531-104d01eb759e" providerId="ADAL" clId="{58D58305-0557-824A-A9AB-C03738C11B9A}" dt="2021-11-16T08:57:43.648" v="5" actId="2696"/>
        <pc:sldMkLst>
          <pc:docMk/>
          <pc:sldMk cId="161207523" sldId="411"/>
        </pc:sldMkLst>
      </pc:sldChg>
      <pc:sldChg chg="del">
        <pc:chgData name="Maximilian Elsen" userId="54add240-814d-4e11-a531-104d01eb759e" providerId="ADAL" clId="{58D58305-0557-824A-A9AB-C03738C11B9A}" dt="2021-11-16T08:57:43.648" v="5" actId="2696"/>
        <pc:sldMkLst>
          <pc:docMk/>
          <pc:sldMk cId="1245148049" sldId="414"/>
        </pc:sldMkLst>
      </pc:sldChg>
      <pc:sldChg chg="del">
        <pc:chgData name="Maximilian Elsen" userId="54add240-814d-4e11-a531-104d01eb759e" providerId="ADAL" clId="{58D58305-0557-824A-A9AB-C03738C11B9A}" dt="2021-11-16T08:57:43.648" v="5" actId="2696"/>
        <pc:sldMkLst>
          <pc:docMk/>
          <pc:sldMk cId="863497961" sldId="415"/>
        </pc:sldMkLst>
      </pc:sldChg>
      <pc:sldChg chg="del">
        <pc:chgData name="Maximilian Elsen" userId="54add240-814d-4e11-a531-104d01eb759e" providerId="ADAL" clId="{58D58305-0557-824A-A9AB-C03738C11B9A}" dt="2021-11-16T08:57:43.648" v="5" actId="2696"/>
        <pc:sldMkLst>
          <pc:docMk/>
          <pc:sldMk cId="258352594" sldId="416"/>
        </pc:sldMkLst>
      </pc:sldChg>
      <pc:sldChg chg="del">
        <pc:chgData name="Maximilian Elsen" userId="54add240-814d-4e11-a531-104d01eb759e" providerId="ADAL" clId="{58D58305-0557-824A-A9AB-C03738C11B9A}" dt="2021-11-16T08:57:43.648" v="5" actId="2696"/>
        <pc:sldMkLst>
          <pc:docMk/>
          <pc:sldMk cId="3551778416" sldId="417"/>
        </pc:sldMkLst>
      </pc:sldChg>
      <pc:sldChg chg="modSp mod">
        <pc:chgData name="Maximilian Elsen" userId="54add240-814d-4e11-a531-104d01eb759e" providerId="ADAL" clId="{58D58305-0557-824A-A9AB-C03738C11B9A}" dt="2021-11-16T08:52:27.243" v="2" actId="1076"/>
        <pc:sldMkLst>
          <pc:docMk/>
          <pc:sldMk cId="252067448" sldId="423"/>
        </pc:sldMkLst>
        <pc:spChg chg="mod">
          <ac:chgData name="Maximilian Elsen" userId="54add240-814d-4e11-a531-104d01eb759e" providerId="ADAL" clId="{58D58305-0557-824A-A9AB-C03738C11B9A}" dt="2021-11-16T08:52:27.243" v="2" actId="1076"/>
          <ac:spMkLst>
            <pc:docMk/>
            <pc:sldMk cId="252067448" sldId="423"/>
            <ac:spMk id="10" creationId="{FDBF1893-3D41-4DFB-919E-B1C4067BC1B0}"/>
          </ac:spMkLst>
        </pc:spChg>
      </pc:sldChg>
      <pc:sldChg chg="del">
        <pc:chgData name="Maximilian Elsen" userId="54add240-814d-4e11-a531-104d01eb759e" providerId="ADAL" clId="{58D58305-0557-824A-A9AB-C03738C11B9A}" dt="2021-11-16T08:57:43.648" v="5" actId="2696"/>
        <pc:sldMkLst>
          <pc:docMk/>
          <pc:sldMk cId="2341398849" sldId="424"/>
        </pc:sldMkLst>
      </pc:sldChg>
      <pc:sldChg chg="del">
        <pc:chgData name="Maximilian Elsen" userId="54add240-814d-4e11-a531-104d01eb759e" providerId="ADAL" clId="{58D58305-0557-824A-A9AB-C03738C11B9A}" dt="2021-11-16T08:57:43.648" v="5" actId="2696"/>
        <pc:sldMkLst>
          <pc:docMk/>
          <pc:sldMk cId="3921819835" sldId="426"/>
        </pc:sldMkLst>
      </pc:sldChg>
      <pc:sldChg chg="del">
        <pc:chgData name="Maximilian Elsen" userId="54add240-814d-4e11-a531-104d01eb759e" providerId="ADAL" clId="{58D58305-0557-824A-A9AB-C03738C11B9A}" dt="2021-11-16T09:50:14.570" v="110" actId="2696"/>
        <pc:sldMkLst>
          <pc:docMk/>
          <pc:sldMk cId="803207085" sldId="427"/>
        </pc:sldMkLst>
      </pc:sldChg>
      <pc:sldChg chg="del">
        <pc:chgData name="Maximilian Elsen" userId="54add240-814d-4e11-a531-104d01eb759e" providerId="ADAL" clId="{58D58305-0557-824A-A9AB-C03738C11B9A}" dt="2021-11-16T08:57:43.648" v="5" actId="2696"/>
        <pc:sldMkLst>
          <pc:docMk/>
          <pc:sldMk cId="4074901232" sldId="428"/>
        </pc:sldMkLst>
      </pc:sldChg>
      <pc:sldChg chg="del">
        <pc:chgData name="Maximilian Elsen" userId="54add240-814d-4e11-a531-104d01eb759e" providerId="ADAL" clId="{58D58305-0557-824A-A9AB-C03738C11B9A}" dt="2021-11-16T08:57:43.648" v="5" actId="2696"/>
        <pc:sldMkLst>
          <pc:docMk/>
          <pc:sldMk cId="4122880212" sldId="429"/>
        </pc:sldMkLst>
      </pc:sldChg>
      <pc:sldChg chg="del">
        <pc:chgData name="Maximilian Elsen" userId="54add240-814d-4e11-a531-104d01eb759e" providerId="ADAL" clId="{58D58305-0557-824A-A9AB-C03738C11B9A}" dt="2021-11-16T08:57:43.648" v="5" actId="2696"/>
        <pc:sldMkLst>
          <pc:docMk/>
          <pc:sldMk cId="306034807" sldId="430"/>
        </pc:sldMkLst>
      </pc:sldChg>
      <pc:sldChg chg="del">
        <pc:chgData name="Maximilian Elsen" userId="54add240-814d-4e11-a531-104d01eb759e" providerId="ADAL" clId="{58D58305-0557-824A-A9AB-C03738C11B9A}" dt="2021-11-16T08:57:43.648" v="5" actId="2696"/>
        <pc:sldMkLst>
          <pc:docMk/>
          <pc:sldMk cId="1270923319" sldId="431"/>
        </pc:sldMkLst>
      </pc:sldChg>
      <pc:sldChg chg="del">
        <pc:chgData name="Maximilian Elsen" userId="54add240-814d-4e11-a531-104d01eb759e" providerId="ADAL" clId="{58D58305-0557-824A-A9AB-C03738C11B9A}" dt="2021-11-16T08:57:43.648" v="5" actId="2696"/>
        <pc:sldMkLst>
          <pc:docMk/>
          <pc:sldMk cId="308272734" sldId="432"/>
        </pc:sldMkLst>
      </pc:sldChg>
      <pc:sldChg chg="del">
        <pc:chgData name="Maximilian Elsen" userId="54add240-814d-4e11-a531-104d01eb759e" providerId="ADAL" clId="{58D58305-0557-824A-A9AB-C03738C11B9A}" dt="2021-11-16T08:57:43.648" v="5" actId="2696"/>
        <pc:sldMkLst>
          <pc:docMk/>
          <pc:sldMk cId="1175990080" sldId="433"/>
        </pc:sldMkLst>
      </pc:sldChg>
      <pc:sldChg chg="addSp delSp modSp mod">
        <pc:chgData name="Maximilian Elsen" userId="54add240-814d-4e11-a531-104d01eb759e" providerId="ADAL" clId="{58D58305-0557-824A-A9AB-C03738C11B9A}" dt="2021-11-16T09:45:31.509" v="107" actId="478"/>
        <pc:sldMkLst>
          <pc:docMk/>
          <pc:sldMk cId="2479659960" sldId="434"/>
        </pc:sldMkLst>
        <pc:spChg chg="del">
          <ac:chgData name="Maximilian Elsen" userId="54add240-814d-4e11-a531-104d01eb759e" providerId="ADAL" clId="{58D58305-0557-824A-A9AB-C03738C11B9A}" dt="2021-11-16T09:45:31.509" v="107" actId="478"/>
          <ac:spMkLst>
            <pc:docMk/>
            <pc:sldMk cId="2479659960" sldId="434"/>
            <ac:spMk id="2" creationId="{3B3E3AE1-F8B1-004E-B8ED-1494FD97F343}"/>
          </ac:spMkLst>
        </pc:spChg>
        <pc:spChg chg="add del mod">
          <ac:chgData name="Maximilian Elsen" userId="54add240-814d-4e11-a531-104d01eb759e" providerId="ADAL" clId="{58D58305-0557-824A-A9AB-C03738C11B9A}" dt="2021-11-16T09:45:16.535" v="105" actId="478"/>
          <ac:spMkLst>
            <pc:docMk/>
            <pc:sldMk cId="2479659960" sldId="434"/>
            <ac:spMk id="6" creationId="{ADD35DB9-F75F-5B46-ADF7-A729F8261F1A}"/>
          </ac:spMkLst>
        </pc:spChg>
      </pc:sldChg>
      <pc:sldChg chg="modSp mod">
        <pc:chgData name="Maximilian Elsen" userId="54add240-814d-4e11-a531-104d01eb759e" providerId="ADAL" clId="{58D58305-0557-824A-A9AB-C03738C11B9A}" dt="2021-11-16T09:42:42.548" v="102" actId="20577"/>
        <pc:sldMkLst>
          <pc:docMk/>
          <pc:sldMk cId="1156825281" sldId="435"/>
        </pc:sldMkLst>
        <pc:spChg chg="mod">
          <ac:chgData name="Maximilian Elsen" userId="54add240-814d-4e11-a531-104d01eb759e" providerId="ADAL" clId="{58D58305-0557-824A-A9AB-C03738C11B9A}" dt="2021-11-16T09:42:42.548" v="102" actId="20577"/>
          <ac:spMkLst>
            <pc:docMk/>
            <pc:sldMk cId="1156825281" sldId="435"/>
            <ac:spMk id="3" creationId="{6DBE7ACA-E342-4B0F-9171-84BEFC2AE42B}"/>
          </ac:spMkLst>
        </pc:spChg>
      </pc:sldChg>
      <pc:sldChg chg="add">
        <pc:chgData name="Maximilian Elsen" userId="54add240-814d-4e11-a531-104d01eb759e" providerId="ADAL" clId="{58D58305-0557-824A-A9AB-C03738C11B9A}" dt="2021-11-16T09:50:12.782" v="109"/>
        <pc:sldMkLst>
          <pc:docMk/>
          <pc:sldMk cId="37380820" sldId="438"/>
        </pc:sldMkLst>
      </pc:sldChg>
      <pc:sldChg chg="del">
        <pc:chgData name="Maximilian Elsen" userId="54add240-814d-4e11-a531-104d01eb759e" providerId="ADAL" clId="{58D58305-0557-824A-A9AB-C03738C11B9A}" dt="2021-11-16T08:57:43.648" v="5" actId="2696"/>
        <pc:sldMkLst>
          <pc:docMk/>
          <pc:sldMk cId="2865530328" sldId="438"/>
        </pc:sldMkLst>
      </pc:sldChg>
      <pc:sldChg chg="del">
        <pc:chgData name="Maximilian Elsen" userId="54add240-814d-4e11-a531-104d01eb759e" providerId="ADAL" clId="{58D58305-0557-824A-A9AB-C03738C11B9A}" dt="2021-11-16T08:57:43.648" v="5" actId="2696"/>
        <pc:sldMkLst>
          <pc:docMk/>
          <pc:sldMk cId="854237799" sldId="439"/>
        </pc:sldMkLst>
      </pc:sldChg>
      <pc:sldChg chg="del">
        <pc:chgData name="Maximilian Elsen" userId="54add240-814d-4e11-a531-104d01eb759e" providerId="ADAL" clId="{58D58305-0557-824A-A9AB-C03738C11B9A}" dt="2021-11-16T08:57:43.648" v="5" actId="2696"/>
        <pc:sldMkLst>
          <pc:docMk/>
          <pc:sldMk cId="693572110" sldId="440"/>
        </pc:sldMkLst>
      </pc:sldChg>
      <pc:sldChg chg="del">
        <pc:chgData name="Maximilian Elsen" userId="54add240-814d-4e11-a531-104d01eb759e" providerId="ADAL" clId="{58D58305-0557-824A-A9AB-C03738C11B9A}" dt="2021-11-16T08:57:43.648" v="5" actId="2696"/>
        <pc:sldMkLst>
          <pc:docMk/>
          <pc:sldMk cId="3255951245" sldId="441"/>
        </pc:sldMkLst>
      </pc:sldChg>
      <pc:sldChg chg="del">
        <pc:chgData name="Maximilian Elsen" userId="54add240-814d-4e11-a531-104d01eb759e" providerId="ADAL" clId="{58D58305-0557-824A-A9AB-C03738C11B9A}" dt="2021-11-16T08:57:43.648" v="5" actId="2696"/>
        <pc:sldMkLst>
          <pc:docMk/>
          <pc:sldMk cId="229025023" sldId="442"/>
        </pc:sldMkLst>
      </pc:sldChg>
      <pc:sldChg chg="del">
        <pc:chgData name="Maximilian Elsen" userId="54add240-814d-4e11-a531-104d01eb759e" providerId="ADAL" clId="{58D58305-0557-824A-A9AB-C03738C11B9A}" dt="2021-11-16T08:57:43.648" v="5" actId="2696"/>
        <pc:sldMkLst>
          <pc:docMk/>
          <pc:sldMk cId="2964790865" sldId="443"/>
        </pc:sldMkLst>
      </pc:sldChg>
      <pc:sldChg chg="del">
        <pc:chgData name="Maximilian Elsen" userId="54add240-814d-4e11-a531-104d01eb759e" providerId="ADAL" clId="{58D58305-0557-824A-A9AB-C03738C11B9A}" dt="2021-11-16T08:57:43.648" v="5" actId="2696"/>
        <pc:sldMkLst>
          <pc:docMk/>
          <pc:sldMk cId="2666348650" sldId="444"/>
        </pc:sldMkLst>
      </pc:sldChg>
      <pc:sldChg chg="del">
        <pc:chgData name="Maximilian Elsen" userId="54add240-814d-4e11-a531-104d01eb759e" providerId="ADAL" clId="{58D58305-0557-824A-A9AB-C03738C11B9A}" dt="2021-11-16T08:57:43.648" v="5" actId="2696"/>
        <pc:sldMkLst>
          <pc:docMk/>
          <pc:sldMk cId="3561497162" sldId="445"/>
        </pc:sldMkLst>
      </pc:sldChg>
      <pc:sldChg chg="del">
        <pc:chgData name="Maximilian Elsen" userId="54add240-814d-4e11-a531-104d01eb759e" providerId="ADAL" clId="{58D58305-0557-824A-A9AB-C03738C11B9A}" dt="2021-11-16T08:57:43.648" v="5" actId="2696"/>
        <pc:sldMkLst>
          <pc:docMk/>
          <pc:sldMk cId="2540137597" sldId="450"/>
        </pc:sldMkLst>
      </pc:sldChg>
      <pc:sldChg chg="del">
        <pc:chgData name="Maximilian Elsen" userId="54add240-814d-4e11-a531-104d01eb759e" providerId="ADAL" clId="{58D58305-0557-824A-A9AB-C03738C11B9A}" dt="2021-11-16T08:57:43.648" v="5" actId="2696"/>
        <pc:sldMkLst>
          <pc:docMk/>
          <pc:sldMk cId="1749589980" sldId="451"/>
        </pc:sldMkLst>
      </pc:sldChg>
      <pc:sldChg chg="del">
        <pc:chgData name="Maximilian Elsen" userId="54add240-814d-4e11-a531-104d01eb759e" providerId="ADAL" clId="{58D58305-0557-824A-A9AB-C03738C11B9A}" dt="2021-11-16T08:57:43.648" v="5" actId="2696"/>
        <pc:sldMkLst>
          <pc:docMk/>
          <pc:sldMk cId="3731346857" sldId="452"/>
        </pc:sldMkLst>
      </pc:sldChg>
      <pc:sldMasterChg chg="addSp modSp">
        <pc:chgData name="Maximilian Elsen" userId="54add240-814d-4e11-a531-104d01eb759e" providerId="ADAL" clId="{58D58305-0557-824A-A9AB-C03738C11B9A}" dt="2021-11-16T09:45:28.507" v="106"/>
        <pc:sldMasterMkLst>
          <pc:docMk/>
          <pc:sldMasterMk cId="2128077693" sldId="2147483660"/>
        </pc:sldMasterMkLst>
        <pc:spChg chg="add mod">
          <ac:chgData name="Maximilian Elsen" userId="54add240-814d-4e11-a531-104d01eb759e" providerId="ADAL" clId="{58D58305-0557-824A-A9AB-C03738C11B9A}" dt="2021-11-16T09:45:28.507" v="106"/>
          <ac:spMkLst>
            <pc:docMk/>
            <pc:sldMasterMk cId="2128077693" sldId="2147483660"/>
            <ac:spMk id="4" creationId="{418EEF1F-6FB7-6544-9F35-6EDC5E657948}"/>
          </ac:spMkLst>
        </pc:spChg>
      </pc:sldMasterChg>
    </pc:docChg>
  </pc:docChgLst>
  <pc:docChgLst>
    <pc:chgData name="Ashley Pennington" userId="S::ap2087@cam.ac.uk::6d5b1acf-bc42-4231-bc7f-67b6c2bfc230" providerId="AD" clId="Web-{B2815A7A-66B0-4B08-317D-E834A9BBBA3B}"/>
    <pc:docChg chg="addSld delSld modSld sldOrd">
      <pc:chgData name="Ashley Pennington" userId="S::ap2087@cam.ac.uk::6d5b1acf-bc42-4231-bc7f-67b6c2bfc230" providerId="AD" clId="Web-{B2815A7A-66B0-4B08-317D-E834A9BBBA3B}" dt="2020-09-01T13:28:02.417" v="366" actId="14100"/>
      <pc:docMkLst>
        <pc:docMk/>
      </pc:docMkLst>
      <pc:sldChg chg="addSp delSp modSp">
        <pc:chgData name="Ashley Pennington" userId="S::ap2087@cam.ac.uk::6d5b1acf-bc42-4231-bc7f-67b6c2bfc230" providerId="AD" clId="Web-{B2815A7A-66B0-4B08-317D-E834A9BBBA3B}" dt="2020-09-01T13:18:01.101" v="80"/>
        <pc:sldMkLst>
          <pc:docMk/>
          <pc:sldMk cId="437260407" sldId="359"/>
        </pc:sldMkLst>
        <pc:spChg chg="del mod">
          <ac:chgData name="Ashley Pennington" userId="S::ap2087@cam.ac.uk::6d5b1acf-bc42-4231-bc7f-67b6c2bfc230" providerId="AD" clId="Web-{B2815A7A-66B0-4B08-317D-E834A9BBBA3B}" dt="2020-09-01T13:17:53.725" v="76"/>
          <ac:spMkLst>
            <pc:docMk/>
            <pc:sldMk cId="437260407" sldId="359"/>
            <ac:spMk id="2" creationId="{6879F83A-C997-4739-B749-4C3B3F3EBF5A}"/>
          </ac:spMkLst>
        </pc:spChg>
        <pc:spChg chg="add mod">
          <ac:chgData name="Ashley Pennington" userId="S::ap2087@cam.ac.uk::6d5b1acf-bc42-4231-bc7f-67b6c2bfc230" providerId="AD" clId="Web-{B2815A7A-66B0-4B08-317D-E834A9BBBA3B}" dt="2020-09-01T13:17:28.349" v="60" actId="14100"/>
          <ac:spMkLst>
            <pc:docMk/>
            <pc:sldMk cId="437260407" sldId="359"/>
            <ac:spMk id="3" creationId="{55002BD1-C493-4227-9099-D8441591C212}"/>
          </ac:spMkLst>
        </pc:spChg>
        <pc:spChg chg="add mod">
          <ac:chgData name="Ashley Pennington" userId="S::ap2087@cam.ac.uk::6d5b1acf-bc42-4231-bc7f-67b6c2bfc230" providerId="AD" clId="Web-{B2815A7A-66B0-4B08-317D-E834A9BBBA3B}" dt="2020-09-01T13:17:56.272" v="78" actId="20577"/>
          <ac:spMkLst>
            <pc:docMk/>
            <pc:sldMk cId="437260407" sldId="359"/>
            <ac:spMk id="4" creationId="{79D5C5D1-D7B5-46BC-8575-1EE3E43F1A11}"/>
          </ac:spMkLst>
        </pc:spChg>
        <pc:spChg chg="mod">
          <ac:chgData name="Ashley Pennington" userId="S::ap2087@cam.ac.uk::6d5b1acf-bc42-4231-bc7f-67b6c2bfc230" providerId="AD" clId="Web-{B2815A7A-66B0-4B08-317D-E834A9BBBA3B}" dt="2020-09-01T13:16:59.910" v="46" actId="20577"/>
          <ac:spMkLst>
            <pc:docMk/>
            <pc:sldMk cId="437260407" sldId="359"/>
            <ac:spMk id="5" creationId="{E1729B83-D974-4470-96EC-8A8C3E141D94}"/>
          </ac:spMkLst>
        </pc:spChg>
        <pc:spChg chg="del mod">
          <ac:chgData name="Ashley Pennington" userId="S::ap2087@cam.ac.uk::6d5b1acf-bc42-4231-bc7f-67b6c2bfc230" providerId="AD" clId="Web-{B2815A7A-66B0-4B08-317D-E834A9BBBA3B}" dt="2020-09-01T13:16:33.330" v="30"/>
          <ac:spMkLst>
            <pc:docMk/>
            <pc:sldMk cId="437260407" sldId="359"/>
            <ac:spMk id="9" creationId="{E543A937-7170-452B-BD3F-D90A5869D3F2}"/>
          </ac:spMkLst>
        </pc:spChg>
        <pc:picChg chg="add">
          <ac:chgData name="Ashley Pennington" userId="S::ap2087@cam.ac.uk::6d5b1acf-bc42-4231-bc7f-67b6c2bfc230" providerId="AD" clId="Web-{B2815A7A-66B0-4B08-317D-E834A9BBBA3B}" dt="2020-09-01T13:18:01.101" v="80"/>
          <ac:picMkLst>
            <pc:docMk/>
            <pc:sldMk cId="437260407" sldId="359"/>
            <ac:picMk id="6" creationId="{50C04CE9-7A4C-443C-96AC-D69DBE2D711E}"/>
          </ac:picMkLst>
        </pc:picChg>
        <pc:picChg chg="del mod">
          <ac:chgData name="Ashley Pennington" userId="S::ap2087@cam.ac.uk::6d5b1acf-bc42-4231-bc7f-67b6c2bfc230" providerId="AD" clId="Web-{B2815A7A-66B0-4B08-317D-E834A9BBBA3B}" dt="2020-09-01T13:18:00.601" v="79"/>
          <ac:picMkLst>
            <pc:docMk/>
            <pc:sldMk cId="437260407" sldId="359"/>
            <ac:picMk id="7" creationId="{434D5FFF-53F8-4FA5-9303-13EAE57173A5}"/>
          </ac:picMkLst>
        </pc:picChg>
      </pc:sldChg>
      <pc:sldChg chg="modSp add del">
        <pc:chgData name="Ashley Pennington" userId="S::ap2087@cam.ac.uk::6d5b1acf-bc42-4231-bc7f-67b6c2bfc230" providerId="AD" clId="Web-{B2815A7A-66B0-4B08-317D-E834A9BBBA3B}" dt="2020-09-01T13:18:17.258" v="85" actId="20577"/>
        <pc:sldMkLst>
          <pc:docMk/>
          <pc:sldMk cId="1509547962" sldId="384"/>
        </pc:sldMkLst>
        <pc:spChg chg="mod">
          <ac:chgData name="Ashley Pennington" userId="S::ap2087@cam.ac.uk::6d5b1acf-bc42-4231-bc7f-67b6c2bfc230" providerId="AD" clId="Web-{B2815A7A-66B0-4B08-317D-E834A9BBBA3B}" dt="2020-09-01T13:18:17.258" v="85" actId="20577"/>
          <ac:spMkLst>
            <pc:docMk/>
            <pc:sldMk cId="1509547962" sldId="384"/>
            <ac:spMk id="5" creationId="{E1729B83-D974-4470-96EC-8A8C3E141D94}"/>
          </ac:spMkLst>
        </pc:spChg>
      </pc:sldChg>
      <pc:sldChg chg="del">
        <pc:chgData name="Ashley Pennington" userId="S::ap2087@cam.ac.uk::6d5b1acf-bc42-4231-bc7f-67b6c2bfc230" providerId="AD" clId="Web-{B2815A7A-66B0-4B08-317D-E834A9BBBA3B}" dt="2020-09-01T13:19:39.669" v="129"/>
        <pc:sldMkLst>
          <pc:docMk/>
          <pc:sldMk cId="1314024967" sldId="388"/>
        </pc:sldMkLst>
      </pc:sldChg>
      <pc:sldChg chg="modSp">
        <pc:chgData name="Ashley Pennington" userId="S::ap2087@cam.ac.uk::6d5b1acf-bc42-4231-bc7f-67b6c2bfc230" providerId="AD" clId="Web-{B2815A7A-66B0-4B08-317D-E834A9BBBA3B}" dt="2020-09-01T13:22:47.618" v="350" actId="20577"/>
        <pc:sldMkLst>
          <pc:docMk/>
          <pc:sldMk cId="1241837023" sldId="400"/>
        </pc:sldMkLst>
        <pc:spChg chg="mod">
          <ac:chgData name="Ashley Pennington" userId="S::ap2087@cam.ac.uk::6d5b1acf-bc42-4231-bc7f-67b6c2bfc230" providerId="AD" clId="Web-{B2815A7A-66B0-4B08-317D-E834A9BBBA3B}" dt="2020-09-01T13:22:47.618" v="350" actId="20577"/>
          <ac:spMkLst>
            <pc:docMk/>
            <pc:sldMk cId="1241837023" sldId="400"/>
            <ac:spMk id="3" creationId="{6C3ED3ED-7E35-42D9-B0D9-940D3DBB4F8D}"/>
          </ac:spMkLst>
        </pc:spChg>
      </pc:sldChg>
      <pc:sldChg chg="del">
        <pc:chgData name="Ashley Pennington" userId="S::ap2087@cam.ac.uk::6d5b1acf-bc42-4231-bc7f-67b6c2bfc230" providerId="AD" clId="Web-{B2815A7A-66B0-4B08-317D-E834A9BBBA3B}" dt="2020-09-01T13:21:04.971" v="234"/>
        <pc:sldMkLst>
          <pc:docMk/>
          <pc:sldMk cId="4217576088" sldId="404"/>
        </pc:sldMkLst>
      </pc:sldChg>
      <pc:sldChg chg="addSp delSp modSp">
        <pc:chgData name="Ashley Pennington" userId="S::ap2087@cam.ac.uk::6d5b1acf-bc42-4231-bc7f-67b6c2bfc230" providerId="AD" clId="Web-{B2815A7A-66B0-4B08-317D-E834A9BBBA3B}" dt="2020-09-01T13:28:02.417" v="366" actId="14100"/>
        <pc:sldMkLst>
          <pc:docMk/>
          <pc:sldMk cId="1019032451" sldId="408"/>
        </pc:sldMkLst>
        <pc:spChg chg="del">
          <ac:chgData name="Ashley Pennington" userId="S::ap2087@cam.ac.uk::6d5b1acf-bc42-4231-bc7f-67b6c2bfc230" providerId="AD" clId="Web-{B2815A7A-66B0-4B08-317D-E834A9BBBA3B}" dt="2020-09-01T13:26:54.538" v="356"/>
          <ac:spMkLst>
            <pc:docMk/>
            <pc:sldMk cId="1019032451" sldId="408"/>
            <ac:spMk id="2" creationId="{ADF2D7C3-007A-4EF5-8811-35B761278562}"/>
          </ac:spMkLst>
        </pc:spChg>
        <pc:picChg chg="add del mod">
          <ac:chgData name="Ashley Pennington" userId="S::ap2087@cam.ac.uk::6d5b1acf-bc42-4231-bc7f-67b6c2bfc230" providerId="AD" clId="Web-{B2815A7A-66B0-4B08-317D-E834A9BBBA3B}" dt="2020-09-01T13:26:44.741" v="352"/>
          <ac:picMkLst>
            <pc:docMk/>
            <pc:sldMk cId="1019032451" sldId="408"/>
            <ac:picMk id="3" creationId="{DC0B8838-56BF-47A7-A1DE-D3876D98E7E4}"/>
          </ac:picMkLst>
        </pc:picChg>
        <pc:picChg chg="add del mod">
          <ac:chgData name="Ashley Pennington" userId="S::ap2087@cam.ac.uk::6d5b1acf-bc42-4231-bc7f-67b6c2bfc230" providerId="AD" clId="Web-{B2815A7A-66B0-4B08-317D-E834A9BBBA3B}" dt="2020-09-01T13:27:46.307" v="362"/>
          <ac:picMkLst>
            <pc:docMk/>
            <pc:sldMk cId="1019032451" sldId="408"/>
            <ac:picMk id="5" creationId="{FA128346-AFAC-4B76-A134-294D2C72A9D4}"/>
          </ac:picMkLst>
        </pc:picChg>
        <pc:picChg chg="add mod">
          <ac:chgData name="Ashley Pennington" userId="S::ap2087@cam.ac.uk::6d5b1acf-bc42-4231-bc7f-67b6c2bfc230" providerId="AD" clId="Web-{B2815A7A-66B0-4B08-317D-E834A9BBBA3B}" dt="2020-09-01T13:28:02.417" v="366" actId="14100"/>
          <ac:picMkLst>
            <pc:docMk/>
            <pc:sldMk cId="1019032451" sldId="408"/>
            <ac:picMk id="7" creationId="{89C9DC5D-3155-4416-8471-1EC5B78179FA}"/>
          </ac:picMkLst>
        </pc:picChg>
      </pc:sldChg>
      <pc:sldChg chg="ord">
        <pc:chgData name="Ashley Pennington" userId="S::ap2087@cam.ac.uk::6d5b1acf-bc42-4231-bc7f-67b6c2bfc230" providerId="AD" clId="Web-{B2815A7A-66B0-4B08-317D-E834A9BBBA3B}" dt="2020-09-01T13:14:19.291" v="0"/>
        <pc:sldMkLst>
          <pc:docMk/>
          <pc:sldMk cId="1258361036" sldId="413"/>
        </pc:sldMkLst>
      </pc:sldChg>
      <pc:sldChg chg="modSp add replId">
        <pc:chgData name="Ashley Pennington" userId="S::ap2087@cam.ac.uk::6d5b1acf-bc42-4231-bc7f-67b6c2bfc230" providerId="AD" clId="Web-{B2815A7A-66B0-4B08-317D-E834A9BBBA3B}" dt="2020-09-01T13:19:32.341" v="126" actId="20577"/>
        <pc:sldMkLst>
          <pc:docMk/>
          <pc:sldMk cId="863497961" sldId="415"/>
        </pc:sldMkLst>
        <pc:spChg chg="mod">
          <ac:chgData name="Ashley Pennington" userId="S::ap2087@cam.ac.uk::6d5b1acf-bc42-4231-bc7f-67b6c2bfc230" providerId="AD" clId="Web-{B2815A7A-66B0-4B08-317D-E834A9BBBA3B}" dt="2020-09-01T13:19:32.341" v="126" actId="20577"/>
          <ac:spMkLst>
            <pc:docMk/>
            <pc:sldMk cId="863497961" sldId="415"/>
            <ac:spMk id="3" creationId="{55002BD1-C493-4227-9099-D8441591C212}"/>
          </ac:spMkLst>
        </pc:spChg>
        <pc:spChg chg="mod">
          <ac:chgData name="Ashley Pennington" userId="S::ap2087@cam.ac.uk::6d5b1acf-bc42-4231-bc7f-67b6c2bfc230" providerId="AD" clId="Web-{B2815A7A-66B0-4B08-317D-E834A9BBBA3B}" dt="2020-09-01T13:18:57.120" v="109" actId="14100"/>
          <ac:spMkLst>
            <pc:docMk/>
            <pc:sldMk cId="863497961" sldId="415"/>
            <ac:spMk id="4" creationId="{79D5C5D1-D7B5-46BC-8575-1EE3E43F1A11}"/>
          </ac:spMkLst>
        </pc:spChg>
        <pc:spChg chg="mod">
          <ac:chgData name="Ashley Pennington" userId="S::ap2087@cam.ac.uk::6d5b1acf-bc42-4231-bc7f-67b6c2bfc230" providerId="AD" clId="Web-{B2815A7A-66B0-4B08-317D-E834A9BBBA3B}" dt="2020-09-01T13:18:59.870" v="110" actId="20577"/>
          <ac:spMkLst>
            <pc:docMk/>
            <pc:sldMk cId="863497961" sldId="415"/>
            <ac:spMk id="5" creationId="{E1729B83-D974-4470-96EC-8A8C3E141D94}"/>
          </ac:spMkLst>
        </pc:spChg>
      </pc:sldChg>
      <pc:sldChg chg="addSp modSp add replId">
        <pc:chgData name="Ashley Pennington" userId="S::ap2087@cam.ac.uk::6d5b1acf-bc42-4231-bc7f-67b6c2bfc230" providerId="AD" clId="Web-{B2815A7A-66B0-4B08-317D-E834A9BBBA3B}" dt="2020-09-01T13:21:45.489" v="258"/>
        <pc:sldMkLst>
          <pc:docMk/>
          <pc:sldMk cId="258352594" sldId="416"/>
        </pc:sldMkLst>
        <pc:spChg chg="mod">
          <ac:chgData name="Ashley Pennington" userId="S::ap2087@cam.ac.uk::6d5b1acf-bc42-4231-bc7f-67b6c2bfc230" providerId="AD" clId="Web-{B2815A7A-66B0-4B08-317D-E834A9BBBA3B}" dt="2020-09-01T13:20:42.923" v="231" actId="20577"/>
          <ac:spMkLst>
            <pc:docMk/>
            <pc:sldMk cId="258352594" sldId="416"/>
            <ac:spMk id="3" creationId="{55002BD1-C493-4227-9099-D8441591C212}"/>
          </ac:spMkLst>
        </pc:spChg>
        <pc:spChg chg="mod">
          <ac:chgData name="Ashley Pennington" userId="S::ap2087@cam.ac.uk::6d5b1acf-bc42-4231-bc7f-67b6c2bfc230" providerId="AD" clId="Web-{B2815A7A-66B0-4B08-317D-E834A9BBBA3B}" dt="2020-09-01T13:19:57.295" v="135" actId="14100"/>
          <ac:spMkLst>
            <pc:docMk/>
            <pc:sldMk cId="258352594" sldId="416"/>
            <ac:spMk id="4" creationId="{79D5C5D1-D7B5-46BC-8575-1EE3E43F1A11}"/>
          </ac:spMkLst>
        </pc:spChg>
        <pc:spChg chg="mod">
          <ac:chgData name="Ashley Pennington" userId="S::ap2087@cam.ac.uk::6d5b1acf-bc42-4231-bc7f-67b6c2bfc230" providerId="AD" clId="Web-{B2815A7A-66B0-4B08-317D-E834A9BBBA3B}" dt="2020-09-01T13:20:00.045" v="136" actId="20577"/>
          <ac:spMkLst>
            <pc:docMk/>
            <pc:sldMk cId="258352594" sldId="416"/>
            <ac:spMk id="5" creationId="{E1729B83-D974-4470-96EC-8A8C3E141D94}"/>
          </ac:spMkLst>
        </pc:spChg>
        <pc:spChg chg="add mod">
          <ac:chgData name="Ashley Pennington" userId="S::ap2087@cam.ac.uk::6d5b1acf-bc42-4231-bc7f-67b6c2bfc230" providerId="AD" clId="Web-{B2815A7A-66B0-4B08-317D-E834A9BBBA3B}" dt="2020-09-01T13:21:45.489" v="258"/>
          <ac:spMkLst>
            <pc:docMk/>
            <pc:sldMk cId="258352594" sldId="416"/>
            <ac:spMk id="7" creationId="{DA6A2FA1-9C45-4D02-B75F-2528686190B6}"/>
          </ac:spMkLst>
        </pc:spChg>
      </pc:sldChg>
      <pc:sldChg chg="modSp add replId">
        <pc:chgData name="Ashley Pennington" userId="S::ap2087@cam.ac.uk::6d5b1acf-bc42-4231-bc7f-67b6c2bfc230" providerId="AD" clId="Web-{B2815A7A-66B0-4B08-317D-E834A9BBBA3B}" dt="2020-09-01T13:22:35.570" v="331" actId="20577"/>
        <pc:sldMkLst>
          <pc:docMk/>
          <pc:sldMk cId="3551778416" sldId="417"/>
        </pc:sldMkLst>
        <pc:spChg chg="mod">
          <ac:chgData name="Ashley Pennington" userId="S::ap2087@cam.ac.uk::6d5b1acf-bc42-4231-bc7f-67b6c2bfc230" providerId="AD" clId="Web-{B2815A7A-66B0-4B08-317D-E834A9BBBA3B}" dt="2020-09-01T13:22:35.570" v="331" actId="20577"/>
          <ac:spMkLst>
            <pc:docMk/>
            <pc:sldMk cId="3551778416" sldId="417"/>
            <ac:spMk id="3" creationId="{55002BD1-C493-4227-9099-D8441591C212}"/>
          </ac:spMkLst>
        </pc:spChg>
        <pc:spChg chg="mod">
          <ac:chgData name="Ashley Pennington" userId="S::ap2087@cam.ac.uk::6d5b1acf-bc42-4231-bc7f-67b6c2bfc230" providerId="AD" clId="Web-{B2815A7A-66B0-4B08-317D-E834A9BBBA3B}" dt="2020-09-01T13:21:17.565" v="244" actId="20577"/>
          <ac:spMkLst>
            <pc:docMk/>
            <pc:sldMk cId="3551778416" sldId="417"/>
            <ac:spMk id="4" creationId="{79D5C5D1-D7B5-46BC-8575-1EE3E43F1A11}"/>
          </ac:spMkLst>
        </pc:spChg>
        <pc:spChg chg="mod">
          <ac:chgData name="Ashley Pennington" userId="S::ap2087@cam.ac.uk::6d5b1acf-bc42-4231-bc7f-67b6c2bfc230" providerId="AD" clId="Web-{B2815A7A-66B0-4B08-317D-E834A9BBBA3B}" dt="2020-09-01T13:21:19.784" v="245" actId="20577"/>
          <ac:spMkLst>
            <pc:docMk/>
            <pc:sldMk cId="3551778416" sldId="417"/>
            <ac:spMk id="5" creationId="{E1729B83-D974-4470-96EC-8A8C3E141D94}"/>
          </ac:spMkLst>
        </pc:spChg>
      </pc:sldChg>
    </pc:docChg>
  </pc:docChgLst>
  <pc:docChgLst>
    <pc:chgData name="Ashley Pennington" userId="S::ap2087@cam.ac.uk::6d5b1acf-bc42-4231-bc7f-67b6c2bfc230" providerId="AD" clId="Web-{E983A6EA-943C-4511-1EA5-1E96A8F0D40B}"/>
    <pc:docChg chg="modSld">
      <pc:chgData name="Ashley Pennington" userId="S::ap2087@cam.ac.uk::6d5b1acf-bc42-4231-bc7f-67b6c2bfc230" providerId="AD" clId="Web-{E983A6EA-943C-4511-1EA5-1E96A8F0D40B}" dt="2020-09-01T14:23:30.552" v="4"/>
      <pc:docMkLst>
        <pc:docMk/>
      </pc:docMkLst>
      <pc:sldChg chg="modNotes">
        <pc:chgData name="Ashley Pennington" userId="S::ap2087@cam.ac.uk::6d5b1acf-bc42-4231-bc7f-67b6c2bfc230" providerId="AD" clId="Web-{E983A6EA-943C-4511-1EA5-1E96A8F0D40B}" dt="2020-09-01T14:23:30.552" v="4"/>
        <pc:sldMkLst>
          <pc:docMk/>
          <pc:sldMk cId="1258361036" sldId="413"/>
        </pc:sldMkLst>
      </pc:sldChg>
    </pc:docChg>
  </pc:docChgLst>
  <pc:docChgLst>
    <pc:chgData name="Viola.Prifti" userId="S::viola.prifti_htw-berlin.de#ext#@universityofcambridgecloud.onmicrosoft.com::2800464e-27d6-49e6-844e-f5a79c6ac1e0" providerId="AD" clId="Web-{6FEF3B85-EDE2-40F5-E9D5-F1A1E1C2C748}"/>
    <pc:docChg chg="">
      <pc:chgData name="Viola.Prifti" userId="S::viola.prifti_htw-berlin.de#ext#@universityofcambridgecloud.onmicrosoft.com::2800464e-27d6-49e6-844e-f5a79c6ac1e0" providerId="AD" clId="Web-{6FEF3B85-EDE2-40F5-E9D5-F1A1E1C2C748}" dt="2020-09-02T12:47:46.034" v="1"/>
      <pc:docMkLst>
        <pc:docMk/>
      </pc:docMkLst>
      <pc:sldChg chg="addCm">
        <pc:chgData name="Viola.Prifti" userId="S::viola.prifti_htw-berlin.de#ext#@universityofcambridgecloud.onmicrosoft.com::2800464e-27d6-49e6-844e-f5a79c6ac1e0" providerId="AD" clId="Web-{6FEF3B85-EDE2-40F5-E9D5-F1A1E1C2C748}" dt="2020-09-02T12:47:46.034" v="1"/>
        <pc:sldMkLst>
          <pc:docMk/>
          <pc:sldMk cId="1051827301" sldId="271"/>
        </pc:sldMkLst>
      </pc:sldChg>
    </pc:docChg>
  </pc:docChgLst>
  <pc:docChgLst>
    <pc:chgData name="Viola.Prifti" userId="S::viola.prifti_htw-berlin.de#ext#@universityofcambridgecloud.onmicrosoft.com::2800464e-27d6-49e6-844e-f5a79c6ac1e0" providerId="AD" clId="Web-{417857FA-8288-41D9-F19A-EA0A5B4C8494}"/>
    <pc:docChg chg="modSld">
      <pc:chgData name="Viola.Prifti" userId="S::viola.prifti_htw-berlin.de#ext#@universityofcambridgecloud.onmicrosoft.com::2800464e-27d6-49e6-844e-f5a79c6ac1e0" providerId="AD" clId="Web-{417857FA-8288-41D9-F19A-EA0A5B4C8494}" dt="2020-09-02T12:44:06.959" v="28"/>
      <pc:docMkLst>
        <pc:docMk/>
      </pc:docMkLst>
      <pc:sldChg chg="delSp">
        <pc:chgData name="Viola.Prifti" userId="S::viola.prifti_htw-berlin.de#ext#@universityofcambridgecloud.onmicrosoft.com::2800464e-27d6-49e6-844e-f5a79c6ac1e0" providerId="AD" clId="Web-{417857FA-8288-41D9-F19A-EA0A5B4C8494}" dt="2020-09-02T12:40:50.079" v="8"/>
        <pc:sldMkLst>
          <pc:docMk/>
          <pc:sldMk cId="2577973858" sldId="345"/>
        </pc:sldMkLst>
        <pc:picChg chg="del">
          <ac:chgData name="Viola.Prifti" userId="S::viola.prifti_htw-berlin.de#ext#@universityofcambridgecloud.onmicrosoft.com::2800464e-27d6-49e6-844e-f5a79c6ac1e0" providerId="AD" clId="Web-{417857FA-8288-41D9-F19A-EA0A5B4C8494}" dt="2020-09-02T12:40:50.079" v="8"/>
          <ac:picMkLst>
            <pc:docMk/>
            <pc:sldMk cId="2577973858" sldId="345"/>
            <ac:picMk id="7" creationId="{00000000-0000-0000-0000-000000000000}"/>
          </ac:picMkLst>
        </pc:picChg>
      </pc:sldChg>
      <pc:sldChg chg="modSp addCm">
        <pc:chgData name="Viola.Prifti" userId="S::viola.prifti_htw-berlin.de#ext#@universityofcambridgecloud.onmicrosoft.com::2800464e-27d6-49e6-844e-f5a79c6ac1e0" providerId="AD" clId="Web-{417857FA-8288-41D9-F19A-EA0A5B4C8494}" dt="2020-09-02T12:41:45.690" v="26" actId="20577"/>
        <pc:sldMkLst>
          <pc:docMk/>
          <pc:sldMk cId="2624240973" sldId="396"/>
        </pc:sldMkLst>
        <pc:spChg chg="mod">
          <ac:chgData name="Viola.Prifti" userId="S::viola.prifti_htw-berlin.de#ext#@universityofcambridgecloud.onmicrosoft.com::2800464e-27d6-49e6-844e-f5a79c6ac1e0" providerId="AD" clId="Web-{417857FA-8288-41D9-F19A-EA0A5B4C8494}" dt="2020-09-02T12:41:45.690" v="26" actId="20577"/>
          <ac:spMkLst>
            <pc:docMk/>
            <pc:sldMk cId="2624240973" sldId="396"/>
            <ac:spMk id="7" creationId="{245F52AB-B276-48C9-9A5D-6CC05A9D2326}"/>
          </ac:spMkLst>
        </pc:spChg>
      </pc:sldChg>
      <pc:sldChg chg="addCm">
        <pc:chgData name="Viola.Prifti" userId="S::viola.prifti_htw-berlin.de#ext#@universityofcambridgecloud.onmicrosoft.com::2800464e-27d6-49e6-844e-f5a79c6ac1e0" providerId="AD" clId="Web-{417857FA-8288-41D9-F19A-EA0A5B4C8494}" dt="2020-09-02T12:44:06.959" v="28"/>
        <pc:sldMkLst>
          <pc:docMk/>
          <pc:sldMk cId="1073561074" sldId="406"/>
        </pc:sldMkLst>
      </pc:sldChg>
      <pc:sldChg chg="addCm">
        <pc:chgData name="Viola.Prifti" userId="S::viola.prifti_htw-berlin.de#ext#@universityofcambridgecloud.onmicrosoft.com::2800464e-27d6-49e6-844e-f5a79c6ac1e0" providerId="AD" clId="Web-{417857FA-8288-41D9-F19A-EA0A5B4C8494}" dt="2020-09-02T12:38:50.826" v="7"/>
        <pc:sldMkLst>
          <pc:docMk/>
          <pc:sldMk cId="161133495" sldId="409"/>
        </pc:sldMkLst>
      </pc:sldChg>
      <pc:sldChg chg="modSp addCm">
        <pc:chgData name="Viola.Prifti" userId="S::viola.prifti_htw-berlin.de#ext#@universityofcambridgecloud.onmicrosoft.com::2800464e-27d6-49e6-844e-f5a79c6ac1e0" providerId="AD" clId="Web-{417857FA-8288-41D9-F19A-EA0A5B4C8494}" dt="2020-09-02T12:35:07.227" v="5" actId="20577"/>
        <pc:sldMkLst>
          <pc:docMk/>
          <pc:sldMk cId="252067448" sldId="423"/>
        </pc:sldMkLst>
        <pc:spChg chg="mod">
          <ac:chgData name="Viola.Prifti" userId="S::viola.prifti_htw-berlin.de#ext#@universityofcambridgecloud.onmicrosoft.com::2800464e-27d6-49e6-844e-f5a79c6ac1e0" providerId="AD" clId="Web-{417857FA-8288-41D9-F19A-EA0A5B4C8494}" dt="2020-09-02T12:35:07.227" v="5" actId="20577"/>
          <ac:spMkLst>
            <pc:docMk/>
            <pc:sldMk cId="252067448" sldId="423"/>
            <ac:spMk id="4" creationId="{00000000-0000-0000-0000-000000000000}"/>
          </ac:spMkLst>
        </pc:spChg>
      </pc:sldChg>
    </pc:docChg>
  </pc:docChgLst>
  <pc:docChgLst>
    <pc:chgData name="Pratheeba Vimalnath" userId="S::pv302@cam.ac.uk::db56d1dd-ad9e-4f64-be91-9f7084568d85" providerId="AD" clId="Web-{FD58FAFE-BD94-4CCC-D1D5-AC511B8C1EAB}"/>
    <pc:docChg chg="modSld">
      <pc:chgData name="Pratheeba Vimalnath" userId="S::pv302@cam.ac.uk::db56d1dd-ad9e-4f64-be91-9f7084568d85" providerId="AD" clId="Web-{FD58FAFE-BD94-4CCC-D1D5-AC511B8C1EAB}" dt="2020-09-07T23:09:05.117" v="1" actId="20577"/>
      <pc:docMkLst>
        <pc:docMk/>
      </pc:docMkLst>
      <pc:sldChg chg="modSp">
        <pc:chgData name="Pratheeba Vimalnath" userId="S::pv302@cam.ac.uk::db56d1dd-ad9e-4f64-be91-9f7084568d85" providerId="AD" clId="Web-{FD58FAFE-BD94-4CCC-D1D5-AC511B8C1EAB}" dt="2020-09-07T23:09:05.117" v="0" actId="20577"/>
        <pc:sldMkLst>
          <pc:docMk/>
          <pc:sldMk cId="2865530328" sldId="438"/>
        </pc:sldMkLst>
        <pc:spChg chg="mod">
          <ac:chgData name="Pratheeba Vimalnath" userId="S::pv302@cam.ac.uk::db56d1dd-ad9e-4f64-be91-9f7084568d85" providerId="AD" clId="Web-{FD58FAFE-BD94-4CCC-D1D5-AC511B8C1EAB}" dt="2020-09-07T23:09:05.117" v="0" actId="20577"/>
          <ac:spMkLst>
            <pc:docMk/>
            <pc:sldMk cId="2865530328" sldId="438"/>
            <ac:spMk id="5" creationId="{E1729B83-D974-4470-96EC-8A8C3E141D94}"/>
          </ac:spMkLst>
        </pc:spChg>
      </pc:sldChg>
    </pc:docChg>
  </pc:docChgLst>
  <pc:docChgLst>
    <pc:chgData name="Maximilian Elsen" userId="54add240-814d-4e11-a531-104d01eb759e" providerId="ADAL" clId="{F89687D1-E1E7-CD45-86CF-7BF7965C8121}"/>
    <pc:docChg chg="undo custSel delSld modSld">
      <pc:chgData name="Maximilian Elsen" userId="54add240-814d-4e11-a531-104d01eb759e" providerId="ADAL" clId="{F89687D1-E1E7-CD45-86CF-7BF7965C8121}" dt="2021-10-26T15:02:54.836" v="158" actId="20577"/>
      <pc:docMkLst>
        <pc:docMk/>
      </pc:docMkLst>
      <pc:sldChg chg="addSp modSp mod">
        <pc:chgData name="Maximilian Elsen" userId="54add240-814d-4e11-a531-104d01eb759e" providerId="ADAL" clId="{F89687D1-E1E7-CD45-86CF-7BF7965C8121}" dt="2021-10-26T15:02:54.836" v="158" actId="20577"/>
        <pc:sldMkLst>
          <pc:docMk/>
          <pc:sldMk cId="2479659960" sldId="434"/>
        </pc:sldMkLst>
        <pc:spChg chg="add mod">
          <ac:chgData name="Maximilian Elsen" userId="54add240-814d-4e11-a531-104d01eb759e" providerId="ADAL" clId="{F89687D1-E1E7-CD45-86CF-7BF7965C8121}" dt="2021-10-26T15:02:54.836" v="158" actId="20577"/>
          <ac:spMkLst>
            <pc:docMk/>
            <pc:sldMk cId="2479659960" sldId="434"/>
            <ac:spMk id="2" creationId="{3B3E3AE1-F8B1-004E-B8ED-1494FD97F343}"/>
          </ac:spMkLst>
        </pc:spChg>
      </pc:sldChg>
      <pc:sldChg chg="del">
        <pc:chgData name="Maximilian Elsen" userId="54add240-814d-4e11-a531-104d01eb759e" providerId="ADAL" clId="{F89687D1-E1E7-CD45-86CF-7BF7965C8121}" dt="2021-10-26T14:32:09.897" v="0" actId="2696"/>
        <pc:sldMkLst>
          <pc:docMk/>
          <pc:sldMk cId="3730063516" sldId="436"/>
        </pc:sldMkLst>
      </pc:sldChg>
    </pc:docChg>
  </pc:docChgLst>
  <pc:docChgLst>
    <pc:chgData name="Ashley Pennington" userId="S::ap2087@cam.ac.uk::6d5b1acf-bc42-4231-bc7f-67b6c2bfc230" providerId="AD" clId="Web-{4EE7AC20-8355-4669-2F0E-5D21E048620E}"/>
    <pc:docChg chg="modSld">
      <pc:chgData name="Ashley Pennington" userId="S::ap2087@cam.ac.uk::6d5b1acf-bc42-4231-bc7f-67b6c2bfc230" providerId="AD" clId="Web-{4EE7AC20-8355-4669-2F0E-5D21E048620E}" dt="2020-09-01T14:54:04.536" v="10" actId="20577"/>
      <pc:docMkLst>
        <pc:docMk/>
      </pc:docMkLst>
      <pc:sldChg chg="modSp">
        <pc:chgData name="Ashley Pennington" userId="S::ap2087@cam.ac.uk::6d5b1acf-bc42-4231-bc7f-67b6c2bfc230" providerId="AD" clId="Web-{4EE7AC20-8355-4669-2F0E-5D21E048620E}" dt="2020-09-01T14:54:04.536" v="10" actId="20577"/>
        <pc:sldMkLst>
          <pc:docMk/>
          <pc:sldMk cId="3944208378" sldId="385"/>
        </pc:sldMkLst>
        <pc:spChg chg="mod">
          <ac:chgData name="Ashley Pennington" userId="S::ap2087@cam.ac.uk::6d5b1acf-bc42-4231-bc7f-67b6c2bfc230" providerId="AD" clId="Web-{4EE7AC20-8355-4669-2F0E-5D21E048620E}" dt="2020-09-01T14:54:04.536" v="10" actId="20577"/>
          <ac:spMkLst>
            <pc:docMk/>
            <pc:sldMk cId="3944208378" sldId="385"/>
            <ac:spMk id="2" creationId="{1AAF6D4D-76D2-4FBD-BEF2-89675478378D}"/>
          </ac:spMkLst>
        </pc:spChg>
      </pc:sldChg>
    </pc:docChg>
  </pc:docChgLst>
  <pc:docChgLst>
    <pc:chgData name="Pratheeba Vimalnath" userId="S::pv302@cam.ac.uk::db56d1dd-ad9e-4f64-be91-9f7084568d85" providerId="AD" clId="Web-{C3E19BFC-B0D4-490B-2F75-C721E0C8E1D6}"/>
    <pc:docChg chg="addSld delSld modSld">
      <pc:chgData name="Pratheeba Vimalnath" userId="S::pv302@cam.ac.uk::db56d1dd-ad9e-4f64-be91-9f7084568d85" providerId="AD" clId="Web-{C3E19BFC-B0D4-490B-2F75-C721E0C8E1D6}" dt="2020-09-02T10:45:49.033" v="3780" actId="20577"/>
      <pc:docMkLst>
        <pc:docMk/>
      </pc:docMkLst>
      <pc:sldChg chg="modSp">
        <pc:chgData name="Pratheeba Vimalnath" userId="S::pv302@cam.ac.uk::db56d1dd-ad9e-4f64-be91-9f7084568d85" providerId="AD" clId="Web-{C3E19BFC-B0D4-490B-2F75-C721E0C8E1D6}" dt="2020-09-02T10:29:31.225" v="2010" actId="1076"/>
        <pc:sldMkLst>
          <pc:docMk/>
          <pc:sldMk cId="2341398849" sldId="424"/>
        </pc:sldMkLst>
        <pc:spChg chg="mod">
          <ac:chgData name="Pratheeba Vimalnath" userId="S::pv302@cam.ac.uk::db56d1dd-ad9e-4f64-be91-9f7084568d85" providerId="AD" clId="Web-{C3E19BFC-B0D4-490B-2F75-C721E0C8E1D6}" dt="2020-09-02T10:29:31.225" v="2010" actId="1076"/>
          <ac:spMkLst>
            <pc:docMk/>
            <pc:sldMk cId="2341398849" sldId="424"/>
            <ac:spMk id="5" creationId="{E1729B83-D974-4470-96EC-8A8C3E141D94}"/>
          </ac:spMkLst>
        </pc:spChg>
      </pc:sldChg>
      <pc:sldChg chg="addSp delSp modSp del">
        <pc:chgData name="Pratheeba Vimalnath" userId="S::pv302@cam.ac.uk::db56d1dd-ad9e-4f64-be91-9f7084568d85" providerId="AD" clId="Web-{C3E19BFC-B0D4-490B-2F75-C721E0C8E1D6}" dt="2020-09-02T10:30:34.227" v="2030"/>
        <pc:sldMkLst>
          <pc:docMk/>
          <pc:sldMk cId="238215301" sldId="425"/>
        </pc:sldMkLst>
        <pc:spChg chg="add del mod">
          <ac:chgData name="Pratheeba Vimalnath" userId="S::pv302@cam.ac.uk::db56d1dd-ad9e-4f64-be91-9f7084568d85" providerId="AD" clId="Web-{C3E19BFC-B0D4-490B-2F75-C721E0C8E1D6}" dt="2020-09-02T10:30:19.758" v="2028" actId="20577"/>
          <ac:spMkLst>
            <pc:docMk/>
            <pc:sldMk cId="238215301" sldId="425"/>
            <ac:spMk id="5" creationId="{E1729B83-D974-4470-96EC-8A8C3E141D94}"/>
          </ac:spMkLst>
        </pc:spChg>
      </pc:sldChg>
      <pc:sldChg chg="modSp add replId">
        <pc:chgData name="Pratheeba Vimalnath" userId="S::pv302@cam.ac.uk::db56d1dd-ad9e-4f64-be91-9f7084568d85" providerId="AD" clId="Web-{C3E19BFC-B0D4-490B-2F75-C721E0C8E1D6}" dt="2020-09-02T10:45:49.033" v="3779" actId="20577"/>
        <pc:sldMkLst>
          <pc:docMk/>
          <pc:sldMk cId="4074901232" sldId="428"/>
        </pc:sldMkLst>
        <pc:spChg chg="mod">
          <ac:chgData name="Pratheeba Vimalnath" userId="S::pv302@cam.ac.uk::db56d1dd-ad9e-4f64-be91-9f7084568d85" providerId="AD" clId="Web-{C3E19BFC-B0D4-490B-2F75-C721E0C8E1D6}" dt="2020-09-02T10:45:49.033" v="3779" actId="20577"/>
          <ac:spMkLst>
            <pc:docMk/>
            <pc:sldMk cId="4074901232" sldId="428"/>
            <ac:spMk id="5" creationId="{E1729B83-D974-4470-96EC-8A8C3E141D94}"/>
          </ac:spMkLst>
        </pc:spChg>
      </pc:sldChg>
    </pc:docChg>
  </pc:docChgLst>
  <pc:docChgLst>
    <pc:chgData name="Ashley Pennington" userId="S::ap2087@cam.ac.uk::6d5b1acf-bc42-4231-bc7f-67b6c2bfc230" providerId="AD" clId="Web-{AF73686F-6671-4C67-0360-F1331BD63AA9}"/>
    <pc:docChg chg="delSld">
      <pc:chgData name="Ashley Pennington" userId="S::ap2087@cam.ac.uk::6d5b1acf-bc42-4231-bc7f-67b6c2bfc230" providerId="AD" clId="Web-{AF73686F-6671-4C67-0360-F1331BD63AA9}" dt="2020-08-28T15:39:36.497" v="4"/>
      <pc:docMkLst>
        <pc:docMk/>
      </pc:docMkLst>
      <pc:sldChg chg="del">
        <pc:chgData name="Ashley Pennington" userId="S::ap2087@cam.ac.uk::6d5b1acf-bc42-4231-bc7f-67b6c2bfc230" providerId="AD" clId="Web-{AF73686F-6671-4C67-0360-F1331BD63AA9}" dt="2020-08-28T15:39:36.497" v="4"/>
        <pc:sldMkLst>
          <pc:docMk/>
          <pc:sldMk cId="3870333789" sldId="311"/>
        </pc:sldMkLst>
      </pc:sldChg>
      <pc:sldChg chg="del">
        <pc:chgData name="Ashley Pennington" userId="S::ap2087@cam.ac.uk::6d5b1acf-bc42-4231-bc7f-67b6c2bfc230" providerId="AD" clId="Web-{AF73686F-6671-4C67-0360-F1331BD63AA9}" dt="2020-08-28T15:39:36.482" v="2"/>
        <pc:sldMkLst>
          <pc:docMk/>
          <pc:sldMk cId="126266453" sldId="376"/>
        </pc:sldMkLst>
      </pc:sldChg>
      <pc:sldChg chg="del">
        <pc:chgData name="Ashley Pennington" userId="S::ap2087@cam.ac.uk::6d5b1acf-bc42-4231-bc7f-67b6c2bfc230" providerId="AD" clId="Web-{AF73686F-6671-4C67-0360-F1331BD63AA9}" dt="2020-08-28T15:39:36.482" v="0"/>
        <pc:sldMkLst>
          <pc:docMk/>
          <pc:sldMk cId="1207745234" sldId="381"/>
        </pc:sldMkLst>
      </pc:sldChg>
      <pc:sldChg chg="del">
        <pc:chgData name="Ashley Pennington" userId="S::ap2087@cam.ac.uk::6d5b1acf-bc42-4231-bc7f-67b6c2bfc230" providerId="AD" clId="Web-{AF73686F-6671-4C67-0360-F1331BD63AA9}" dt="2020-08-28T15:39:36.482" v="3"/>
        <pc:sldMkLst>
          <pc:docMk/>
          <pc:sldMk cId="1400045342" sldId="386"/>
        </pc:sldMkLst>
      </pc:sldChg>
      <pc:sldChg chg="del">
        <pc:chgData name="Ashley Pennington" userId="S::ap2087@cam.ac.uk::6d5b1acf-bc42-4231-bc7f-67b6c2bfc230" providerId="AD" clId="Web-{AF73686F-6671-4C67-0360-F1331BD63AA9}" dt="2020-08-28T15:39:36.482" v="1"/>
        <pc:sldMkLst>
          <pc:docMk/>
          <pc:sldMk cId="176676830" sldId="393"/>
        </pc:sldMkLst>
      </pc:sldChg>
    </pc:docChg>
  </pc:docChgLst>
  <pc:docChgLst>
    <pc:chgData name="Ashley Pennington" userId="S::ap2087@cam.ac.uk::6d5b1acf-bc42-4231-bc7f-67b6c2bfc230" providerId="AD" clId="Web-{F53144A5-DA2C-4603-4B37-D4B7BAC91181}"/>
    <pc:docChg chg="delSld modSld">
      <pc:chgData name="Ashley Pennington" userId="S::ap2087@cam.ac.uk::6d5b1acf-bc42-4231-bc7f-67b6c2bfc230" providerId="AD" clId="Web-{F53144A5-DA2C-4603-4B37-D4B7BAC91181}" dt="2020-09-01T14:45:42.049" v="53"/>
      <pc:docMkLst>
        <pc:docMk/>
      </pc:docMkLst>
      <pc:sldChg chg="del">
        <pc:chgData name="Ashley Pennington" userId="S::ap2087@cam.ac.uk::6d5b1acf-bc42-4231-bc7f-67b6c2bfc230" providerId="AD" clId="Web-{F53144A5-DA2C-4603-4B37-D4B7BAC91181}" dt="2020-09-01T14:45:42.049" v="53"/>
        <pc:sldMkLst>
          <pc:docMk/>
          <pc:sldMk cId="1509547962" sldId="384"/>
        </pc:sldMkLst>
      </pc:sldChg>
      <pc:sldChg chg="modSp">
        <pc:chgData name="Ashley Pennington" userId="S::ap2087@cam.ac.uk::6d5b1acf-bc42-4231-bc7f-67b6c2bfc230" providerId="AD" clId="Web-{F53144A5-DA2C-4603-4B37-D4B7BAC91181}" dt="2020-09-01T14:44:43.268" v="52" actId="20577"/>
        <pc:sldMkLst>
          <pc:docMk/>
          <pc:sldMk cId="1245148049" sldId="414"/>
        </pc:sldMkLst>
        <pc:spChg chg="mod">
          <ac:chgData name="Ashley Pennington" userId="S::ap2087@cam.ac.uk::6d5b1acf-bc42-4231-bc7f-67b6c2bfc230" providerId="AD" clId="Web-{F53144A5-DA2C-4603-4B37-D4B7BAC91181}" dt="2020-09-01T14:44:43.268" v="52" actId="20577"/>
          <ac:spMkLst>
            <pc:docMk/>
            <pc:sldMk cId="1245148049" sldId="414"/>
            <ac:spMk id="123" creationId="{96C318F2-40E7-4A08-8D62-FCF1BFCE9D3E}"/>
          </ac:spMkLst>
        </pc:spChg>
      </pc:sldChg>
    </pc:docChg>
  </pc:docChgLst>
  <pc:docChgLst>
    <pc:chgData name="Pratheeba Vimalnath" userId="db56d1dd-ad9e-4f64-be91-9f7084568d85" providerId="ADAL" clId="{EE01E162-EEAD-4A29-BE65-45DD2DD56A8B}"/>
    <pc:docChg chg="undo custSel addSld delSld modSld sldOrd">
      <pc:chgData name="Pratheeba Vimalnath" userId="db56d1dd-ad9e-4f64-be91-9f7084568d85" providerId="ADAL" clId="{EE01E162-EEAD-4A29-BE65-45DD2DD56A8B}" dt="2020-08-06T19:29:24.801" v="250" actId="207"/>
      <pc:docMkLst>
        <pc:docMk/>
      </pc:docMkLst>
      <pc:sldChg chg="delSp modSp add del">
        <pc:chgData name="Pratheeba Vimalnath" userId="db56d1dd-ad9e-4f64-be91-9f7084568d85" providerId="ADAL" clId="{EE01E162-EEAD-4A29-BE65-45DD2DD56A8B}" dt="2020-08-06T19:25:27.734" v="134" actId="2696"/>
        <pc:sldMkLst>
          <pc:docMk/>
          <pc:sldMk cId="161168703" sldId="274"/>
        </pc:sldMkLst>
        <pc:spChg chg="mod">
          <ac:chgData name="Pratheeba Vimalnath" userId="db56d1dd-ad9e-4f64-be91-9f7084568d85" providerId="ADAL" clId="{EE01E162-EEAD-4A29-BE65-45DD2DD56A8B}" dt="2020-08-06T19:22:48.832" v="60" actId="113"/>
          <ac:spMkLst>
            <pc:docMk/>
            <pc:sldMk cId="161168703" sldId="274"/>
            <ac:spMk id="2" creationId="{00000000-0000-0000-0000-000000000000}"/>
          </ac:spMkLst>
        </pc:spChg>
        <pc:spChg chg="del">
          <ac:chgData name="Pratheeba Vimalnath" userId="db56d1dd-ad9e-4f64-be91-9f7084568d85" providerId="ADAL" clId="{EE01E162-EEAD-4A29-BE65-45DD2DD56A8B}" dt="2020-08-06T19:23:03.942" v="61" actId="478"/>
          <ac:spMkLst>
            <pc:docMk/>
            <pc:sldMk cId="161168703" sldId="274"/>
            <ac:spMk id="3"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18" creationId="{00000000-0000-0000-0000-000000000000}"/>
          </ac:spMkLst>
        </pc:spChg>
        <pc:spChg chg="del">
          <ac:chgData name="Pratheeba Vimalnath" userId="db56d1dd-ad9e-4f64-be91-9f7084568d85" providerId="ADAL" clId="{EE01E162-EEAD-4A29-BE65-45DD2DD56A8B}" dt="2020-08-06T19:23:06.231" v="62" actId="478"/>
          <ac:spMkLst>
            <pc:docMk/>
            <pc:sldMk cId="161168703" sldId="274"/>
            <ac:spMk id="74"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75"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76"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77"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78"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79"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81" creationId="{00000000-0000-0000-0000-000000000000}"/>
          </ac:spMkLst>
        </pc:spChg>
        <pc:spChg chg="mod">
          <ac:chgData name="Pratheeba Vimalnath" userId="db56d1dd-ad9e-4f64-be91-9f7084568d85" providerId="ADAL" clId="{EE01E162-EEAD-4A29-BE65-45DD2DD56A8B}" dt="2020-08-06T19:23:10.882" v="63" actId="1076"/>
          <ac:spMkLst>
            <pc:docMk/>
            <pc:sldMk cId="161168703" sldId="274"/>
            <ac:spMk id="82" creationId="{00000000-0000-0000-0000-000000000000}"/>
          </ac:spMkLst>
        </pc:spChg>
        <pc:grpChg chg="mod">
          <ac:chgData name="Pratheeba Vimalnath" userId="db56d1dd-ad9e-4f64-be91-9f7084568d85" providerId="ADAL" clId="{EE01E162-EEAD-4A29-BE65-45DD2DD56A8B}" dt="2020-08-06T19:23:10.882" v="63" actId="1076"/>
          <ac:grpSpMkLst>
            <pc:docMk/>
            <pc:sldMk cId="161168703" sldId="274"/>
            <ac:grpSpMk id="5" creationId="{00000000-0000-0000-0000-000000000000}"/>
          </ac:grpSpMkLst>
        </pc:grpChg>
        <pc:grpChg chg="mod">
          <ac:chgData name="Pratheeba Vimalnath" userId="db56d1dd-ad9e-4f64-be91-9f7084568d85" providerId="ADAL" clId="{EE01E162-EEAD-4A29-BE65-45DD2DD56A8B}" dt="2020-08-06T19:23:10.882" v="63" actId="1076"/>
          <ac:grpSpMkLst>
            <pc:docMk/>
            <pc:sldMk cId="161168703" sldId="274"/>
            <ac:grpSpMk id="6" creationId="{00000000-0000-0000-0000-000000000000}"/>
          </ac:grpSpMkLst>
        </pc:grpChg>
      </pc:sldChg>
      <pc:sldChg chg="addSp delSp modSp add">
        <pc:chgData name="Pratheeba Vimalnath" userId="db56d1dd-ad9e-4f64-be91-9f7084568d85" providerId="ADAL" clId="{EE01E162-EEAD-4A29-BE65-45DD2DD56A8B}" dt="2020-08-06T19:28:53.379" v="248" actId="1076"/>
        <pc:sldMkLst>
          <pc:docMk/>
          <pc:sldMk cId="4187487961" sldId="274"/>
        </pc:sldMkLst>
        <pc:spChg chg="del mod">
          <ac:chgData name="Pratheeba Vimalnath" userId="db56d1dd-ad9e-4f64-be91-9f7084568d85" providerId="ADAL" clId="{EE01E162-EEAD-4A29-BE65-45DD2DD56A8B}" dt="2020-08-06T19:28:40.933" v="245" actId="478"/>
          <ac:spMkLst>
            <pc:docMk/>
            <pc:sldMk cId="4187487961" sldId="274"/>
            <ac:spMk id="2" creationId="{00000000-0000-0000-0000-000000000000}"/>
          </ac:spMkLst>
        </pc:spChg>
        <pc:spChg chg="add mod">
          <ac:chgData name="Pratheeba Vimalnath" userId="db56d1dd-ad9e-4f64-be91-9f7084568d85" providerId="ADAL" clId="{EE01E162-EEAD-4A29-BE65-45DD2DD56A8B}" dt="2020-08-06T19:28:53.379" v="248" actId="1076"/>
          <ac:spMkLst>
            <pc:docMk/>
            <pc:sldMk cId="4187487961" sldId="274"/>
            <ac:spMk id="74" creationId="{19349414-41BC-4A8A-B200-C4B8D12A76B8}"/>
          </ac:spMkLst>
        </pc:spChg>
      </pc:sldChg>
      <pc:sldChg chg="modSp add">
        <pc:chgData name="Pratheeba Vimalnath" userId="db56d1dd-ad9e-4f64-be91-9f7084568d85" providerId="ADAL" clId="{EE01E162-EEAD-4A29-BE65-45DD2DD56A8B}" dt="2020-08-06T19:29:24.801" v="250" actId="207"/>
        <pc:sldMkLst>
          <pc:docMk/>
          <pc:sldMk cId="571469530" sldId="275"/>
        </pc:sldMkLst>
        <pc:spChg chg="mod">
          <ac:chgData name="Pratheeba Vimalnath" userId="db56d1dd-ad9e-4f64-be91-9f7084568d85" providerId="ADAL" clId="{EE01E162-EEAD-4A29-BE65-45DD2DD56A8B}" dt="2020-08-06T19:29:24.801" v="250" actId="207"/>
          <ac:spMkLst>
            <pc:docMk/>
            <pc:sldMk cId="571469530" sldId="275"/>
            <ac:spMk id="2" creationId="{00000000-0000-0000-0000-000000000000}"/>
          </ac:spMkLst>
        </pc:spChg>
        <pc:spChg chg="mod">
          <ac:chgData name="Pratheeba Vimalnath" userId="db56d1dd-ad9e-4f64-be91-9f7084568d85" providerId="ADAL" clId="{EE01E162-EEAD-4A29-BE65-45DD2DD56A8B}" dt="2020-08-06T19:29:15.598" v="249" actId="14100"/>
          <ac:spMkLst>
            <pc:docMk/>
            <pc:sldMk cId="571469530" sldId="275"/>
            <ac:spMk id="4" creationId="{DB720BCB-B557-46D2-8191-97C2FF081A75}"/>
          </ac:spMkLst>
        </pc:spChg>
      </pc:sldChg>
      <pc:sldChg chg="addSp modSp add del">
        <pc:chgData name="Pratheeba Vimalnath" userId="db56d1dd-ad9e-4f64-be91-9f7084568d85" providerId="ADAL" clId="{EE01E162-EEAD-4A29-BE65-45DD2DD56A8B}" dt="2020-08-06T19:25:27.753" v="135" actId="2696"/>
        <pc:sldMkLst>
          <pc:docMk/>
          <pc:sldMk cId="1362599266" sldId="275"/>
        </pc:sldMkLst>
        <pc:spChg chg="mod">
          <ac:chgData name="Pratheeba Vimalnath" userId="db56d1dd-ad9e-4f64-be91-9f7084568d85" providerId="ADAL" clId="{EE01E162-EEAD-4A29-BE65-45DD2DD56A8B}" dt="2020-08-06T19:25:14.761" v="132" actId="403"/>
          <ac:spMkLst>
            <pc:docMk/>
            <pc:sldMk cId="1362599266" sldId="275"/>
            <ac:spMk id="2" creationId="{00000000-0000-0000-0000-000000000000}"/>
          </ac:spMkLst>
        </pc:spChg>
        <pc:spChg chg="add mod ord">
          <ac:chgData name="Pratheeba Vimalnath" userId="db56d1dd-ad9e-4f64-be91-9f7084568d85" providerId="ADAL" clId="{EE01E162-EEAD-4A29-BE65-45DD2DD56A8B}" dt="2020-08-06T19:24:23.658" v="71" actId="207"/>
          <ac:spMkLst>
            <pc:docMk/>
            <pc:sldMk cId="1362599266" sldId="275"/>
            <ac:spMk id="4" creationId="{DB720BCB-B557-46D2-8191-97C2FF081A75}"/>
          </ac:spMkLst>
        </pc:spChg>
        <pc:spChg chg="mod">
          <ac:chgData name="Pratheeba Vimalnath" userId="db56d1dd-ad9e-4f64-be91-9f7084568d85" providerId="ADAL" clId="{EE01E162-EEAD-4A29-BE65-45DD2DD56A8B}" dt="2020-08-06T19:24:33.429" v="73" actId="113"/>
          <ac:spMkLst>
            <pc:docMk/>
            <pc:sldMk cId="1362599266" sldId="275"/>
            <ac:spMk id="40" creationId="{00000000-0000-0000-0000-000000000000}"/>
          </ac:spMkLst>
        </pc:spChg>
        <pc:spChg chg="mod">
          <ac:chgData name="Pratheeba Vimalnath" userId="db56d1dd-ad9e-4f64-be91-9f7084568d85" providerId="ADAL" clId="{EE01E162-EEAD-4A29-BE65-45DD2DD56A8B}" dt="2020-08-06T19:24:30.906" v="72" actId="113"/>
          <ac:spMkLst>
            <pc:docMk/>
            <pc:sldMk cId="1362599266" sldId="275"/>
            <ac:spMk id="42" creationId="{00000000-0000-0000-0000-000000000000}"/>
          </ac:spMkLst>
        </pc:spChg>
        <pc:grpChg chg="mod">
          <ac:chgData name="Pratheeba Vimalnath" userId="db56d1dd-ad9e-4f64-be91-9f7084568d85" providerId="ADAL" clId="{EE01E162-EEAD-4A29-BE65-45DD2DD56A8B}" dt="2020-08-06T19:23:38.080" v="64" actId="1076"/>
          <ac:grpSpMkLst>
            <pc:docMk/>
            <pc:sldMk cId="1362599266" sldId="275"/>
            <ac:grpSpMk id="12" creationId="{00000000-0000-0000-0000-000000000000}"/>
          </ac:grpSpMkLst>
        </pc:grpChg>
      </pc:sldChg>
      <pc:sldChg chg="modSp ord">
        <pc:chgData name="Pratheeba Vimalnath" userId="db56d1dd-ad9e-4f64-be91-9f7084568d85" providerId="ADAL" clId="{EE01E162-EEAD-4A29-BE65-45DD2DD56A8B}" dt="2020-08-06T19:27:25.875" v="186" actId="108"/>
        <pc:sldMkLst>
          <pc:docMk/>
          <pc:sldMk cId="1465918996" sldId="345"/>
        </pc:sldMkLst>
        <pc:spChg chg="mod">
          <ac:chgData name="Pratheeba Vimalnath" userId="db56d1dd-ad9e-4f64-be91-9f7084568d85" providerId="ADAL" clId="{EE01E162-EEAD-4A29-BE65-45DD2DD56A8B}" dt="2020-08-06T19:27:25.875" v="186" actId="108"/>
          <ac:spMkLst>
            <pc:docMk/>
            <pc:sldMk cId="1465918996" sldId="345"/>
            <ac:spMk id="5" creationId="{E1729B83-D974-4470-96EC-8A8C3E141D94}"/>
          </ac:spMkLst>
        </pc:spChg>
      </pc:sldChg>
      <pc:sldChg chg="del">
        <pc:chgData name="Pratheeba Vimalnath" userId="db56d1dd-ad9e-4f64-be91-9f7084568d85" providerId="ADAL" clId="{EE01E162-EEAD-4A29-BE65-45DD2DD56A8B}" dt="2020-08-06T19:27:37.277" v="189" actId="2696"/>
        <pc:sldMkLst>
          <pc:docMk/>
          <pc:sldMk cId="3690996359" sldId="350"/>
        </pc:sldMkLst>
      </pc:sldChg>
      <pc:sldChg chg="del">
        <pc:chgData name="Pratheeba Vimalnath" userId="db56d1dd-ad9e-4f64-be91-9f7084568d85" providerId="ADAL" clId="{EE01E162-EEAD-4A29-BE65-45DD2DD56A8B}" dt="2020-08-06T19:27:10.220" v="183" actId="2696"/>
        <pc:sldMkLst>
          <pc:docMk/>
          <pc:sldMk cId="3948611507" sldId="351"/>
        </pc:sldMkLst>
      </pc:sldChg>
      <pc:sldChg chg="del">
        <pc:chgData name="Pratheeba Vimalnath" userId="db56d1dd-ad9e-4f64-be91-9f7084568d85" providerId="ADAL" clId="{EE01E162-EEAD-4A29-BE65-45DD2DD56A8B}" dt="2020-08-06T19:27:10.210" v="182" actId="2696"/>
        <pc:sldMkLst>
          <pc:docMk/>
          <pc:sldMk cId="3000461542" sldId="352"/>
        </pc:sldMkLst>
      </pc:sldChg>
      <pc:sldChg chg="del">
        <pc:chgData name="Pratheeba Vimalnath" userId="db56d1dd-ad9e-4f64-be91-9f7084568d85" providerId="ADAL" clId="{EE01E162-EEAD-4A29-BE65-45DD2DD56A8B}" dt="2020-08-06T19:27:37.306" v="191" actId="2696"/>
        <pc:sldMkLst>
          <pc:docMk/>
          <pc:sldMk cId="576268968" sldId="353"/>
        </pc:sldMkLst>
      </pc:sldChg>
      <pc:sldChg chg="del">
        <pc:chgData name="Pratheeba Vimalnath" userId="db56d1dd-ad9e-4f64-be91-9f7084568d85" providerId="ADAL" clId="{EE01E162-EEAD-4A29-BE65-45DD2DD56A8B}" dt="2020-08-06T19:27:37.294" v="190" actId="2696"/>
        <pc:sldMkLst>
          <pc:docMk/>
          <pc:sldMk cId="2630306193" sldId="354"/>
        </pc:sldMkLst>
      </pc:sldChg>
      <pc:sldChg chg="del">
        <pc:chgData name="Pratheeba Vimalnath" userId="db56d1dd-ad9e-4f64-be91-9f7084568d85" providerId="ADAL" clId="{EE01E162-EEAD-4A29-BE65-45DD2DD56A8B}" dt="2020-08-06T19:27:37.333" v="193" actId="2696"/>
        <pc:sldMkLst>
          <pc:docMk/>
          <pc:sldMk cId="3502815156" sldId="355"/>
        </pc:sldMkLst>
      </pc:sldChg>
      <pc:sldChg chg="del">
        <pc:chgData name="Pratheeba Vimalnath" userId="db56d1dd-ad9e-4f64-be91-9f7084568d85" providerId="ADAL" clId="{EE01E162-EEAD-4A29-BE65-45DD2DD56A8B}" dt="2020-08-06T19:27:37.319" v="192" actId="2696"/>
        <pc:sldMkLst>
          <pc:docMk/>
          <pc:sldMk cId="892381964" sldId="356"/>
        </pc:sldMkLst>
      </pc:sldChg>
      <pc:sldChg chg="modSp add del">
        <pc:chgData name="Pratheeba Vimalnath" userId="db56d1dd-ad9e-4f64-be91-9f7084568d85" providerId="ADAL" clId="{EE01E162-EEAD-4A29-BE65-45DD2DD56A8B}" dt="2020-08-06T19:25:24.344" v="133" actId="2696"/>
        <pc:sldMkLst>
          <pc:docMk/>
          <pc:sldMk cId="2093632512" sldId="357"/>
        </pc:sldMkLst>
        <pc:spChg chg="mod">
          <ac:chgData name="Pratheeba Vimalnath" userId="db56d1dd-ad9e-4f64-be91-9f7084568d85" providerId="ADAL" clId="{EE01E162-EEAD-4A29-BE65-45DD2DD56A8B}" dt="2020-08-06T19:20:37.486" v="9" actId="20577"/>
          <ac:spMkLst>
            <pc:docMk/>
            <pc:sldMk cId="2093632512" sldId="357"/>
            <ac:spMk id="5" creationId="{E1729B83-D974-4470-96EC-8A8C3E141D94}"/>
          </ac:spMkLst>
        </pc:spChg>
      </pc:sldChg>
      <pc:sldChg chg="modSp add">
        <pc:chgData name="Pratheeba Vimalnath" userId="db56d1dd-ad9e-4f64-be91-9f7084568d85" providerId="ADAL" clId="{EE01E162-EEAD-4A29-BE65-45DD2DD56A8B}" dt="2020-08-06T19:26:54.178" v="181" actId="1076"/>
        <pc:sldMkLst>
          <pc:docMk/>
          <pc:sldMk cId="2315134451" sldId="358"/>
        </pc:sldMkLst>
        <pc:spChg chg="mod">
          <ac:chgData name="Pratheeba Vimalnath" userId="db56d1dd-ad9e-4f64-be91-9f7084568d85" providerId="ADAL" clId="{EE01E162-EEAD-4A29-BE65-45DD2DD56A8B}" dt="2020-08-06T19:26:16.290" v="172" actId="2085"/>
          <ac:spMkLst>
            <pc:docMk/>
            <pc:sldMk cId="2315134451" sldId="358"/>
            <ac:spMk id="3" creationId="{6C3ED3ED-7E35-42D9-B0D9-940D3DBB4F8D}"/>
          </ac:spMkLst>
        </pc:spChg>
        <pc:spChg chg="mod">
          <ac:chgData name="Pratheeba Vimalnath" userId="db56d1dd-ad9e-4f64-be91-9f7084568d85" providerId="ADAL" clId="{EE01E162-EEAD-4A29-BE65-45DD2DD56A8B}" dt="2020-08-06T19:26:43.943" v="180" actId="113"/>
          <ac:spMkLst>
            <pc:docMk/>
            <pc:sldMk cId="2315134451" sldId="358"/>
            <ac:spMk id="4" creationId="{6F43BD95-A168-41DC-9E6C-12A5E932222C}"/>
          </ac:spMkLst>
        </pc:spChg>
        <pc:spChg chg="mod">
          <ac:chgData name="Pratheeba Vimalnath" userId="db56d1dd-ad9e-4f64-be91-9f7084568d85" providerId="ADAL" clId="{EE01E162-EEAD-4A29-BE65-45DD2DD56A8B}" dt="2020-08-06T19:26:23.878" v="173" actId="207"/>
          <ac:spMkLst>
            <pc:docMk/>
            <pc:sldMk cId="2315134451" sldId="358"/>
            <ac:spMk id="5" creationId="{E1729B83-D974-4470-96EC-8A8C3E141D94}"/>
          </ac:spMkLst>
        </pc:spChg>
        <pc:spChg chg="mod">
          <ac:chgData name="Pratheeba Vimalnath" userId="db56d1dd-ad9e-4f64-be91-9f7084568d85" providerId="ADAL" clId="{EE01E162-EEAD-4A29-BE65-45DD2DD56A8B}" dt="2020-08-06T19:26:43.943" v="180" actId="113"/>
          <ac:spMkLst>
            <pc:docMk/>
            <pc:sldMk cId="2315134451" sldId="358"/>
            <ac:spMk id="8" creationId="{96E23FF9-A02A-4192-8D09-F88C3DED557E}"/>
          </ac:spMkLst>
        </pc:spChg>
        <pc:spChg chg="mod">
          <ac:chgData name="Pratheeba Vimalnath" userId="db56d1dd-ad9e-4f64-be91-9f7084568d85" providerId="ADAL" clId="{EE01E162-EEAD-4A29-BE65-45DD2DD56A8B}" dt="2020-08-06T19:26:43.943" v="180" actId="113"/>
          <ac:spMkLst>
            <pc:docMk/>
            <pc:sldMk cId="2315134451" sldId="358"/>
            <ac:spMk id="9" creationId="{E6A6A626-1C14-4EBF-9E77-C912C0F069B4}"/>
          </ac:spMkLst>
        </pc:spChg>
        <pc:spChg chg="mod">
          <ac:chgData name="Pratheeba Vimalnath" userId="db56d1dd-ad9e-4f64-be91-9f7084568d85" providerId="ADAL" clId="{EE01E162-EEAD-4A29-BE65-45DD2DD56A8B}" dt="2020-08-06T19:26:54.178" v="181" actId="1076"/>
          <ac:spMkLst>
            <pc:docMk/>
            <pc:sldMk cId="2315134451" sldId="358"/>
            <ac:spMk id="17" creationId="{12D02749-84A8-4B5A-ABF0-5148AD5663BA}"/>
          </ac:spMkLst>
        </pc:spChg>
      </pc:sldChg>
      <pc:sldChg chg="delSp modSp add">
        <pc:chgData name="Pratheeba Vimalnath" userId="db56d1dd-ad9e-4f64-be91-9f7084568d85" providerId="ADAL" clId="{EE01E162-EEAD-4A29-BE65-45DD2DD56A8B}" dt="2020-08-06T19:26:01.448" v="170" actId="1076"/>
        <pc:sldMkLst>
          <pc:docMk/>
          <pc:sldMk cId="437260407" sldId="359"/>
        </pc:sldMkLst>
        <pc:spChg chg="del">
          <ac:chgData name="Pratheeba Vimalnath" userId="db56d1dd-ad9e-4f64-be91-9f7084568d85" providerId="ADAL" clId="{EE01E162-EEAD-4A29-BE65-45DD2DD56A8B}" dt="2020-08-06T19:25:41.199" v="145" actId="478"/>
          <ac:spMkLst>
            <pc:docMk/>
            <pc:sldMk cId="437260407" sldId="359"/>
            <ac:spMk id="3" creationId="{B88A9E5F-0FBE-4F84-BC2C-8F1355C53391}"/>
          </ac:spMkLst>
        </pc:spChg>
        <pc:spChg chg="mod">
          <ac:chgData name="Pratheeba Vimalnath" userId="db56d1dd-ad9e-4f64-be91-9f7084568d85" providerId="ADAL" clId="{EE01E162-EEAD-4A29-BE65-45DD2DD56A8B}" dt="2020-08-06T19:26:01.448" v="170" actId="1076"/>
          <ac:spMkLst>
            <pc:docMk/>
            <pc:sldMk cId="437260407" sldId="359"/>
            <ac:spMk id="5" creationId="{E1729B83-D974-4470-96EC-8A8C3E141D94}"/>
          </ac:spMkLst>
        </pc:spChg>
        <pc:spChg chg="del">
          <ac:chgData name="Pratheeba Vimalnath" userId="db56d1dd-ad9e-4f64-be91-9f7084568d85" providerId="ADAL" clId="{EE01E162-EEAD-4A29-BE65-45DD2DD56A8B}" dt="2020-08-06T19:25:43.962" v="146" actId="478"/>
          <ac:spMkLst>
            <pc:docMk/>
            <pc:sldMk cId="437260407" sldId="359"/>
            <ac:spMk id="7" creationId="{245F52AB-B276-48C9-9A5D-6CC05A9D2326}"/>
          </ac:spMkLst>
        </pc:spChg>
      </pc:sldChg>
      <pc:sldChg chg="add">
        <pc:chgData name="Pratheeba Vimalnath" userId="db56d1dd-ad9e-4f64-be91-9f7084568d85" providerId="ADAL" clId="{EE01E162-EEAD-4A29-BE65-45DD2DD56A8B}" dt="2020-08-06T19:27:31.973" v="187"/>
        <pc:sldMkLst>
          <pc:docMk/>
          <pc:sldMk cId="3462065524" sldId="360"/>
        </pc:sldMkLst>
      </pc:sldChg>
      <pc:sldChg chg="add">
        <pc:chgData name="Pratheeba Vimalnath" userId="db56d1dd-ad9e-4f64-be91-9f7084568d85" providerId="ADAL" clId="{EE01E162-EEAD-4A29-BE65-45DD2DD56A8B}" dt="2020-08-06T19:27:31.973" v="187"/>
        <pc:sldMkLst>
          <pc:docMk/>
          <pc:sldMk cId="122297596" sldId="361"/>
        </pc:sldMkLst>
      </pc:sldChg>
      <pc:sldChg chg="add">
        <pc:chgData name="Pratheeba Vimalnath" userId="db56d1dd-ad9e-4f64-be91-9f7084568d85" providerId="ADAL" clId="{EE01E162-EEAD-4A29-BE65-45DD2DD56A8B}" dt="2020-08-06T19:27:34.438" v="188"/>
        <pc:sldMkLst>
          <pc:docMk/>
          <pc:sldMk cId="1673766226" sldId="362"/>
        </pc:sldMkLst>
      </pc:sldChg>
      <pc:sldChg chg="add">
        <pc:chgData name="Pratheeba Vimalnath" userId="db56d1dd-ad9e-4f64-be91-9f7084568d85" providerId="ADAL" clId="{EE01E162-EEAD-4A29-BE65-45DD2DD56A8B}" dt="2020-08-06T19:27:34.438" v="188"/>
        <pc:sldMkLst>
          <pc:docMk/>
          <pc:sldMk cId="716189670" sldId="363"/>
        </pc:sldMkLst>
      </pc:sldChg>
      <pc:sldChg chg="add">
        <pc:chgData name="Pratheeba Vimalnath" userId="db56d1dd-ad9e-4f64-be91-9f7084568d85" providerId="ADAL" clId="{EE01E162-EEAD-4A29-BE65-45DD2DD56A8B}" dt="2020-08-06T19:27:38.959" v="194"/>
        <pc:sldMkLst>
          <pc:docMk/>
          <pc:sldMk cId="14534318" sldId="364"/>
        </pc:sldMkLst>
      </pc:sldChg>
      <pc:sldChg chg="add">
        <pc:chgData name="Pratheeba Vimalnath" userId="db56d1dd-ad9e-4f64-be91-9f7084568d85" providerId="ADAL" clId="{EE01E162-EEAD-4A29-BE65-45DD2DD56A8B}" dt="2020-08-06T19:27:38.959" v="194"/>
        <pc:sldMkLst>
          <pc:docMk/>
          <pc:sldMk cId="4262947856" sldId="365"/>
        </pc:sldMkLst>
      </pc:sldChg>
    </pc:docChg>
  </pc:docChgLst>
  <pc:docChgLst>
    <pc:chgData name="Ashley Pennington" userId="S::ap2087@cam.ac.uk::6d5b1acf-bc42-4231-bc7f-67b6c2bfc230" providerId="AD" clId="Web-{A33C8820-2388-4DCF-9B7F-3E53BE35E3A8}"/>
    <pc:docChg chg="addSld delSld modSld sldOrd">
      <pc:chgData name="Ashley Pennington" userId="S::ap2087@cam.ac.uk::6d5b1acf-bc42-4231-bc7f-67b6c2bfc230" providerId="AD" clId="Web-{A33C8820-2388-4DCF-9B7F-3E53BE35E3A8}" dt="2020-08-28T15:51:53.278" v="218"/>
      <pc:docMkLst>
        <pc:docMk/>
      </pc:docMkLst>
      <pc:sldChg chg="addSp delSp modSp ord">
        <pc:chgData name="Ashley Pennington" userId="S::ap2087@cam.ac.uk::6d5b1acf-bc42-4231-bc7f-67b6c2bfc230" providerId="AD" clId="Web-{A33C8820-2388-4DCF-9B7F-3E53BE35E3A8}" dt="2020-08-28T15:51:53.278" v="218"/>
        <pc:sldMkLst>
          <pc:docMk/>
          <pc:sldMk cId="571469530" sldId="275"/>
        </pc:sldMkLst>
        <pc:picChg chg="add del mod">
          <ac:chgData name="Ashley Pennington" userId="S::ap2087@cam.ac.uk::6d5b1acf-bc42-4231-bc7f-67b6c2bfc230" providerId="AD" clId="Web-{A33C8820-2388-4DCF-9B7F-3E53BE35E3A8}" dt="2020-08-28T15:51:53.278" v="218"/>
          <ac:picMkLst>
            <pc:docMk/>
            <pc:sldMk cId="571469530" sldId="275"/>
            <ac:picMk id="2" creationId="{6F6C46D3-F3CF-4309-AF99-F1304BCBEB82}"/>
          </ac:picMkLst>
        </pc:picChg>
      </pc:sldChg>
      <pc:sldChg chg="del">
        <pc:chgData name="Ashley Pennington" userId="S::ap2087@cam.ac.uk::6d5b1acf-bc42-4231-bc7f-67b6c2bfc230" providerId="AD" clId="Web-{A33C8820-2388-4DCF-9B7F-3E53BE35E3A8}" dt="2020-08-28T15:51:48.606" v="216"/>
        <pc:sldMkLst>
          <pc:docMk/>
          <pc:sldMk cId="1748967851" sldId="378"/>
        </pc:sldMkLst>
      </pc:sldChg>
      <pc:sldChg chg="modNotes">
        <pc:chgData name="Ashley Pennington" userId="S::ap2087@cam.ac.uk::6d5b1acf-bc42-4231-bc7f-67b6c2bfc230" providerId="AD" clId="Web-{A33C8820-2388-4DCF-9B7F-3E53BE35E3A8}" dt="2020-08-28T15:43:38.501" v="25"/>
        <pc:sldMkLst>
          <pc:docMk/>
          <pc:sldMk cId="1073561074" sldId="406"/>
        </pc:sldMkLst>
      </pc:sldChg>
      <pc:sldChg chg="addSp modSp">
        <pc:chgData name="Ashley Pennington" userId="S::ap2087@cam.ac.uk::6d5b1acf-bc42-4231-bc7f-67b6c2bfc230" providerId="AD" clId="Web-{A33C8820-2388-4DCF-9B7F-3E53BE35E3A8}" dt="2020-08-28T15:51:09.450" v="214" actId="20577"/>
        <pc:sldMkLst>
          <pc:docMk/>
          <pc:sldMk cId="1019032451" sldId="408"/>
        </pc:sldMkLst>
        <pc:spChg chg="mod">
          <ac:chgData name="Ashley Pennington" userId="S::ap2087@cam.ac.uk::6d5b1acf-bc42-4231-bc7f-67b6c2bfc230" providerId="AD" clId="Web-{A33C8820-2388-4DCF-9B7F-3E53BE35E3A8}" dt="2020-08-28T15:50:50.638" v="167" actId="1076"/>
          <ac:spMkLst>
            <pc:docMk/>
            <pc:sldMk cId="1019032451" sldId="408"/>
            <ac:spMk id="2" creationId="{ADF2D7C3-007A-4EF5-8811-35B761278562}"/>
          </ac:spMkLst>
        </pc:spChg>
        <pc:spChg chg="add mod">
          <ac:chgData name="Ashley Pennington" userId="S::ap2087@cam.ac.uk::6d5b1acf-bc42-4231-bc7f-67b6c2bfc230" providerId="AD" clId="Web-{A33C8820-2388-4DCF-9B7F-3E53BE35E3A8}" dt="2020-08-28T15:51:09.450" v="214" actId="20577"/>
          <ac:spMkLst>
            <pc:docMk/>
            <pc:sldMk cId="1019032451" sldId="408"/>
            <ac:spMk id="4" creationId="{9ABF145C-9C4B-4FF3-B59C-BF96792BEFDC}"/>
          </ac:spMkLst>
        </pc:spChg>
        <pc:picChg chg="add">
          <ac:chgData name="Ashley Pennington" userId="S::ap2087@cam.ac.uk::6d5b1acf-bc42-4231-bc7f-67b6c2bfc230" providerId="AD" clId="Web-{A33C8820-2388-4DCF-9B7F-3E53BE35E3A8}" dt="2020-08-28T15:50:51.512" v="169"/>
          <ac:picMkLst>
            <pc:docMk/>
            <pc:sldMk cId="1019032451" sldId="408"/>
            <ac:picMk id="6" creationId="{21A7869E-568E-4D4C-A2CB-4F88CA7BF8F9}"/>
          </ac:picMkLst>
        </pc:picChg>
      </pc:sldChg>
      <pc:sldChg chg="addSp delSp modSp">
        <pc:chgData name="Ashley Pennington" userId="S::ap2087@cam.ac.uk::6d5b1acf-bc42-4231-bc7f-67b6c2bfc230" providerId="AD" clId="Web-{A33C8820-2388-4DCF-9B7F-3E53BE35E3A8}" dt="2020-08-28T15:49:04.185" v="164" actId="20577"/>
        <pc:sldMkLst>
          <pc:docMk/>
          <pc:sldMk cId="161207523" sldId="411"/>
        </pc:sldMkLst>
        <pc:spChg chg="mod">
          <ac:chgData name="Ashley Pennington" userId="S::ap2087@cam.ac.uk::6d5b1acf-bc42-4231-bc7f-67b6c2bfc230" providerId="AD" clId="Web-{A33C8820-2388-4DCF-9B7F-3E53BE35E3A8}" dt="2020-08-28T15:45:12" v="46" actId="1076"/>
          <ac:spMkLst>
            <pc:docMk/>
            <pc:sldMk cId="161207523" sldId="411"/>
            <ac:spMk id="3" creationId="{22AB4ABA-0652-48C9-B27F-B2F8828834F8}"/>
          </ac:spMkLst>
        </pc:spChg>
        <pc:spChg chg="add del mod">
          <ac:chgData name="Ashley Pennington" userId="S::ap2087@cam.ac.uk::6d5b1acf-bc42-4231-bc7f-67b6c2bfc230" providerId="AD" clId="Web-{A33C8820-2388-4DCF-9B7F-3E53BE35E3A8}" dt="2020-08-28T15:45:20.484" v="53"/>
          <ac:spMkLst>
            <pc:docMk/>
            <pc:sldMk cId="161207523" sldId="411"/>
            <ac:spMk id="5" creationId="{E1729B83-D974-4470-96EC-8A8C3E141D94}"/>
          </ac:spMkLst>
        </pc:spChg>
        <pc:spChg chg="add del mod">
          <ac:chgData name="Ashley Pennington" userId="S::ap2087@cam.ac.uk::6d5b1acf-bc42-4231-bc7f-67b6c2bfc230" providerId="AD" clId="Web-{A33C8820-2388-4DCF-9B7F-3E53BE35E3A8}" dt="2020-08-28T15:49:04.185" v="164" actId="20577"/>
          <ac:spMkLst>
            <pc:docMk/>
            <pc:sldMk cId="161207523" sldId="411"/>
            <ac:spMk id="8" creationId="{734EBD15-6E80-4808-A264-755C395857F4}"/>
          </ac:spMkLst>
        </pc:spChg>
        <pc:picChg chg="mod">
          <ac:chgData name="Ashley Pennington" userId="S::ap2087@cam.ac.uk::6d5b1acf-bc42-4231-bc7f-67b6c2bfc230" providerId="AD" clId="Web-{A33C8820-2388-4DCF-9B7F-3E53BE35E3A8}" dt="2020-08-28T15:45:13.093" v="47" actId="1076"/>
          <ac:picMkLst>
            <pc:docMk/>
            <pc:sldMk cId="161207523" sldId="411"/>
            <ac:picMk id="2" creationId="{00000000-0000-0000-0000-000000000000}"/>
          </ac:picMkLst>
        </pc:picChg>
      </pc:sldChg>
      <pc:sldChg chg="modSp">
        <pc:chgData name="Ashley Pennington" userId="S::ap2087@cam.ac.uk::6d5b1acf-bc42-4231-bc7f-67b6c2bfc230" providerId="AD" clId="Web-{A33C8820-2388-4DCF-9B7F-3E53BE35E3A8}" dt="2020-08-28T15:48:37.139" v="154" actId="20577"/>
        <pc:sldMkLst>
          <pc:docMk/>
          <pc:sldMk cId="1471479149" sldId="412"/>
        </pc:sldMkLst>
        <pc:spChg chg="mod">
          <ac:chgData name="Ashley Pennington" userId="S::ap2087@cam.ac.uk::6d5b1acf-bc42-4231-bc7f-67b6c2bfc230" providerId="AD" clId="Web-{A33C8820-2388-4DCF-9B7F-3E53BE35E3A8}" dt="2020-08-28T15:48:37.139" v="154" actId="20577"/>
          <ac:spMkLst>
            <pc:docMk/>
            <pc:sldMk cId="1471479149" sldId="412"/>
            <ac:spMk id="3" creationId="{00000000-0000-0000-0000-000000000000}"/>
          </ac:spMkLst>
        </pc:spChg>
        <pc:spChg chg="mod">
          <ac:chgData name="Ashley Pennington" userId="S::ap2087@cam.ac.uk::6d5b1acf-bc42-4231-bc7f-67b6c2bfc230" providerId="AD" clId="Web-{A33C8820-2388-4DCF-9B7F-3E53BE35E3A8}" dt="2020-08-28T15:47:42.030" v="110" actId="14100"/>
          <ac:spMkLst>
            <pc:docMk/>
            <pc:sldMk cId="1471479149" sldId="412"/>
            <ac:spMk id="5" creationId="{E1729B83-D974-4470-96EC-8A8C3E141D94}"/>
          </ac:spMkLst>
        </pc:spChg>
      </pc:sldChg>
      <pc:sldChg chg="delSp modSp add replId delAnim">
        <pc:chgData name="Ashley Pennington" userId="S::ap2087@cam.ac.uk::6d5b1acf-bc42-4231-bc7f-67b6c2bfc230" providerId="AD" clId="Web-{A33C8820-2388-4DCF-9B7F-3E53BE35E3A8}" dt="2020-08-28T15:48:26.092" v="127"/>
        <pc:sldMkLst>
          <pc:docMk/>
          <pc:sldMk cId="1258361036" sldId="413"/>
        </pc:sldMkLst>
        <pc:spChg chg="mod">
          <ac:chgData name="Ashley Pennington" userId="S::ap2087@cam.ac.uk::6d5b1acf-bc42-4231-bc7f-67b6c2bfc230" providerId="AD" clId="Web-{A33C8820-2388-4DCF-9B7F-3E53BE35E3A8}" dt="2020-08-28T15:48:24.545" v="126" actId="1076"/>
          <ac:spMkLst>
            <pc:docMk/>
            <pc:sldMk cId="1258361036" sldId="413"/>
            <ac:spMk id="5" creationId="{E1729B83-D974-4470-96EC-8A8C3E141D94}"/>
          </ac:spMkLst>
        </pc:spChg>
        <pc:spChg chg="mod">
          <ac:chgData name="Ashley Pennington" userId="S::ap2087@cam.ac.uk::6d5b1acf-bc42-4231-bc7f-67b6c2bfc230" providerId="AD" clId="Web-{A33C8820-2388-4DCF-9B7F-3E53BE35E3A8}" dt="2020-08-28T15:47:54.311" v="111" actId="20577"/>
          <ac:spMkLst>
            <pc:docMk/>
            <pc:sldMk cId="1258361036" sldId="413"/>
            <ac:spMk id="6" creationId="{19EAF92F-B6B4-4EE3-A941-A2E971F65DBE}"/>
          </ac:spMkLst>
        </pc:spChg>
        <pc:spChg chg="del">
          <ac:chgData name="Ashley Pennington" userId="S::ap2087@cam.ac.uk::6d5b1acf-bc42-4231-bc7f-67b6c2bfc230" providerId="AD" clId="Web-{A33C8820-2388-4DCF-9B7F-3E53BE35E3A8}" dt="2020-08-28T15:48:09.983" v="116"/>
          <ac:spMkLst>
            <pc:docMk/>
            <pc:sldMk cId="1258361036" sldId="413"/>
            <ac:spMk id="24" creationId="{00000000-0000-0000-0000-000000000000}"/>
          </ac:spMkLst>
        </pc:spChg>
        <pc:spChg chg="del">
          <ac:chgData name="Ashley Pennington" userId="S::ap2087@cam.ac.uk::6d5b1acf-bc42-4231-bc7f-67b6c2bfc230" providerId="AD" clId="Web-{A33C8820-2388-4DCF-9B7F-3E53BE35E3A8}" dt="2020-08-28T15:48:09.983" v="115"/>
          <ac:spMkLst>
            <pc:docMk/>
            <pc:sldMk cId="1258361036" sldId="413"/>
            <ac:spMk id="25" creationId="{00000000-0000-0000-0000-000000000000}"/>
          </ac:spMkLst>
        </pc:spChg>
        <pc:spChg chg="del">
          <ac:chgData name="Ashley Pennington" userId="S::ap2087@cam.ac.uk::6d5b1acf-bc42-4231-bc7f-67b6c2bfc230" providerId="AD" clId="Web-{A33C8820-2388-4DCF-9B7F-3E53BE35E3A8}" dt="2020-08-28T15:48:09.983" v="114"/>
          <ac:spMkLst>
            <pc:docMk/>
            <pc:sldMk cId="1258361036" sldId="413"/>
            <ac:spMk id="26" creationId="{00000000-0000-0000-0000-000000000000}"/>
          </ac:spMkLst>
        </pc:spChg>
        <pc:spChg chg="del">
          <ac:chgData name="Ashley Pennington" userId="S::ap2087@cam.ac.uk::6d5b1acf-bc42-4231-bc7f-67b6c2bfc230" providerId="AD" clId="Web-{A33C8820-2388-4DCF-9B7F-3E53BE35E3A8}" dt="2020-08-28T15:48:09.967" v="113"/>
          <ac:spMkLst>
            <pc:docMk/>
            <pc:sldMk cId="1258361036" sldId="413"/>
            <ac:spMk id="27" creationId="{00000000-0000-0000-0000-000000000000}"/>
          </ac:spMkLst>
        </pc:spChg>
        <pc:spChg chg="del">
          <ac:chgData name="Ashley Pennington" userId="S::ap2087@cam.ac.uk::6d5b1acf-bc42-4231-bc7f-67b6c2bfc230" providerId="AD" clId="Web-{A33C8820-2388-4DCF-9B7F-3E53BE35E3A8}" dt="2020-08-28T15:48:09.967" v="112"/>
          <ac:spMkLst>
            <pc:docMk/>
            <pc:sldMk cId="1258361036" sldId="413"/>
            <ac:spMk id="28" creationId="{00000000-0000-0000-0000-000000000000}"/>
          </ac:spMkLst>
        </pc:spChg>
        <pc:spChg chg="del">
          <ac:chgData name="Ashley Pennington" userId="S::ap2087@cam.ac.uk::6d5b1acf-bc42-4231-bc7f-67b6c2bfc230" providerId="AD" clId="Web-{A33C8820-2388-4DCF-9B7F-3E53BE35E3A8}" dt="2020-08-28T15:48:26.092" v="127"/>
          <ac:spMkLst>
            <pc:docMk/>
            <pc:sldMk cId="1258361036" sldId="413"/>
            <ac:spMk id="30" creationId="{00000000-0000-0000-0000-000000000000}"/>
          </ac:spMkLst>
        </pc:spChg>
        <pc:picChg chg="del">
          <ac:chgData name="Ashley Pennington" userId="S::ap2087@cam.ac.uk::6d5b1acf-bc42-4231-bc7f-67b6c2bfc230" providerId="AD" clId="Web-{A33C8820-2388-4DCF-9B7F-3E53BE35E3A8}" dt="2020-08-28T15:48:14.123" v="117"/>
          <ac:picMkLst>
            <pc:docMk/>
            <pc:sldMk cId="1258361036" sldId="413"/>
            <ac:picMk id="22" creationId="{00000000-0000-0000-0000-000000000000}"/>
          </ac:picMkLst>
        </pc:picChg>
      </pc:sldChg>
    </pc:docChg>
  </pc:docChgLst>
  <pc:docChgLst>
    <pc:chgData name="Pratheeba Vimalnath" userId="S::pv302@cam.ac.uk::db56d1dd-ad9e-4f64-be91-9f7084568d85" providerId="AD" clId="Web-{F371628F-9490-4779-1EF5-31AA7E717B04}"/>
    <pc:docChg chg="modSld">
      <pc:chgData name="Pratheeba Vimalnath" userId="S::pv302@cam.ac.uk::db56d1dd-ad9e-4f64-be91-9f7084568d85" providerId="AD" clId="Web-{F371628F-9490-4779-1EF5-31AA7E717B04}" dt="2020-09-02T15:19:07.277" v="9" actId="20577"/>
      <pc:docMkLst>
        <pc:docMk/>
      </pc:docMkLst>
      <pc:sldChg chg="modSp delCm">
        <pc:chgData name="Pratheeba Vimalnath" userId="S::pv302@cam.ac.uk::db56d1dd-ad9e-4f64-be91-9f7084568d85" providerId="AD" clId="Web-{F371628F-9490-4779-1EF5-31AA7E717B04}" dt="2020-09-02T15:19:04.871" v="7" actId="20577"/>
        <pc:sldMkLst>
          <pc:docMk/>
          <pc:sldMk cId="2624240973" sldId="396"/>
        </pc:sldMkLst>
        <pc:spChg chg="mod">
          <ac:chgData name="Pratheeba Vimalnath" userId="S::pv302@cam.ac.uk::db56d1dd-ad9e-4f64-be91-9f7084568d85" providerId="AD" clId="Web-{F371628F-9490-4779-1EF5-31AA7E717B04}" dt="2020-09-02T15:19:04.871" v="7" actId="20577"/>
          <ac:spMkLst>
            <pc:docMk/>
            <pc:sldMk cId="2624240973" sldId="396"/>
            <ac:spMk id="7" creationId="{245F52AB-B276-48C9-9A5D-6CC05A9D2326}"/>
          </ac:spMkLst>
        </pc:spChg>
      </pc:sldChg>
      <pc:sldChg chg="addCm">
        <pc:chgData name="Pratheeba Vimalnath" userId="S::pv302@cam.ac.uk::db56d1dd-ad9e-4f64-be91-9f7084568d85" providerId="AD" clId="Web-{F371628F-9490-4779-1EF5-31AA7E717B04}" dt="2020-09-02T15:17:15.962" v="1"/>
        <pc:sldMkLst>
          <pc:docMk/>
          <pc:sldMk cId="1258361036" sldId="413"/>
        </pc:sldMkLst>
      </pc:sldChg>
    </pc:docChg>
  </pc:docChgLst>
  <pc:docChgLst>
    <pc:chgData name="Ashley Pennington" userId="S::ap2087@cam.ac.uk::6d5b1acf-bc42-4231-bc7f-67b6c2bfc230" providerId="AD" clId="Web-{FA2BA0F0-14DC-4F49-E6B0-982599419B7E}"/>
    <pc:docChg chg="modSld sldOrd">
      <pc:chgData name="Ashley Pennington" userId="S::ap2087@cam.ac.uk::6d5b1acf-bc42-4231-bc7f-67b6c2bfc230" providerId="AD" clId="Web-{FA2BA0F0-14DC-4F49-E6B0-982599419B7E}" dt="2020-09-04T14:18:02.667" v="132" actId="20577"/>
      <pc:docMkLst>
        <pc:docMk/>
      </pc:docMkLst>
      <pc:sldChg chg="modSp">
        <pc:chgData name="Ashley Pennington" userId="S::ap2087@cam.ac.uk::6d5b1acf-bc42-4231-bc7f-67b6c2bfc230" providerId="AD" clId="Web-{FA2BA0F0-14DC-4F49-E6B0-982599419B7E}" dt="2020-09-04T14:18:02.667" v="131" actId="20577"/>
        <pc:sldMkLst>
          <pc:docMk/>
          <pc:sldMk cId="1051827301" sldId="271"/>
        </pc:sldMkLst>
        <pc:spChg chg="mod">
          <ac:chgData name="Ashley Pennington" userId="S::ap2087@cam.ac.uk::6d5b1acf-bc42-4231-bc7f-67b6c2bfc230" providerId="AD" clId="Web-{FA2BA0F0-14DC-4F49-E6B0-982599419B7E}" dt="2020-09-04T14:18:02.667" v="131" actId="20577"/>
          <ac:spMkLst>
            <pc:docMk/>
            <pc:sldMk cId="1051827301" sldId="271"/>
            <ac:spMk id="3" creationId="{00000000-0000-0000-0000-000000000000}"/>
          </ac:spMkLst>
        </pc:spChg>
      </pc:sldChg>
      <pc:sldChg chg="ord">
        <pc:chgData name="Ashley Pennington" userId="S::ap2087@cam.ac.uk::6d5b1acf-bc42-4231-bc7f-67b6c2bfc230" providerId="AD" clId="Web-{FA2BA0F0-14DC-4F49-E6B0-982599419B7E}" dt="2020-09-04T14:09:03.415" v="1"/>
        <pc:sldMkLst>
          <pc:docMk/>
          <pc:sldMk cId="1105871876" sldId="339"/>
        </pc:sldMkLst>
      </pc:sldChg>
      <pc:sldChg chg="addCm">
        <pc:chgData name="Ashley Pennington" userId="S::ap2087@cam.ac.uk::6d5b1acf-bc42-4231-bc7f-67b6c2bfc230" providerId="AD" clId="Web-{FA2BA0F0-14DC-4F49-E6B0-982599419B7E}" dt="2020-09-04T14:11:39.572" v="13"/>
        <pc:sldMkLst>
          <pc:docMk/>
          <pc:sldMk cId="1073561074" sldId="406"/>
        </pc:sldMkLst>
      </pc:sldChg>
      <pc:sldChg chg="modSp">
        <pc:chgData name="Ashley Pennington" userId="S::ap2087@cam.ac.uk::6d5b1acf-bc42-4231-bc7f-67b6c2bfc230" providerId="AD" clId="Web-{FA2BA0F0-14DC-4F49-E6B0-982599419B7E}" dt="2020-09-04T14:14:04.323" v="65" actId="14100"/>
        <pc:sldMkLst>
          <pc:docMk/>
          <pc:sldMk cId="1019032451" sldId="408"/>
        </pc:sldMkLst>
        <pc:picChg chg="mod">
          <ac:chgData name="Ashley Pennington" userId="S::ap2087@cam.ac.uk::6d5b1acf-bc42-4231-bc7f-67b6c2bfc230" providerId="AD" clId="Web-{FA2BA0F0-14DC-4F49-E6B0-982599419B7E}" dt="2020-09-04T14:13:56.416" v="64" actId="1076"/>
          <ac:picMkLst>
            <pc:docMk/>
            <pc:sldMk cId="1019032451" sldId="408"/>
            <ac:picMk id="12" creationId="{A5AFFA2E-0DFB-4361-A153-BF208854C9C4}"/>
          </ac:picMkLst>
        </pc:picChg>
        <pc:picChg chg="mod">
          <ac:chgData name="Ashley Pennington" userId="S::ap2087@cam.ac.uk::6d5b1acf-bc42-4231-bc7f-67b6c2bfc230" providerId="AD" clId="Web-{FA2BA0F0-14DC-4F49-E6B0-982599419B7E}" dt="2020-09-04T14:14:04.323" v="65" actId="14100"/>
          <ac:picMkLst>
            <pc:docMk/>
            <pc:sldMk cId="1019032451" sldId="408"/>
            <ac:picMk id="21" creationId="{A5AFFA2E-0DFB-4361-A153-BF208854C9C4}"/>
          </ac:picMkLst>
        </pc:picChg>
      </pc:sldChg>
      <pc:sldChg chg="modSp">
        <pc:chgData name="Ashley Pennington" userId="S::ap2087@cam.ac.uk::6d5b1acf-bc42-4231-bc7f-67b6c2bfc230" providerId="AD" clId="Web-{FA2BA0F0-14DC-4F49-E6B0-982599419B7E}" dt="2020-09-04T14:10:00.228" v="11" actId="20577"/>
        <pc:sldMkLst>
          <pc:docMk/>
          <pc:sldMk cId="1156825281" sldId="435"/>
        </pc:sldMkLst>
        <pc:spChg chg="mod">
          <ac:chgData name="Ashley Pennington" userId="S::ap2087@cam.ac.uk::6d5b1acf-bc42-4231-bc7f-67b6c2bfc230" providerId="AD" clId="Web-{FA2BA0F0-14DC-4F49-E6B0-982599419B7E}" dt="2020-09-04T14:10:00.228" v="11" actId="20577"/>
          <ac:spMkLst>
            <pc:docMk/>
            <pc:sldMk cId="1156825281" sldId="435"/>
            <ac:spMk id="3" creationId="{6DBE7ACA-E342-4B0F-9171-84BEFC2AE42B}"/>
          </ac:spMkLst>
        </pc:spChg>
      </pc:sldChg>
      <pc:sldChg chg="modSp">
        <pc:chgData name="Ashley Pennington" userId="S::ap2087@cam.ac.uk::6d5b1acf-bc42-4231-bc7f-67b6c2bfc230" providerId="AD" clId="Web-{FA2BA0F0-14DC-4F49-E6B0-982599419B7E}" dt="2020-09-04T14:13:40.447" v="62" actId="20577"/>
        <pc:sldMkLst>
          <pc:docMk/>
          <pc:sldMk cId="3576510512" sldId="437"/>
        </pc:sldMkLst>
        <pc:spChg chg="mod">
          <ac:chgData name="Ashley Pennington" userId="S::ap2087@cam.ac.uk::6d5b1acf-bc42-4231-bc7f-67b6c2bfc230" providerId="AD" clId="Web-{FA2BA0F0-14DC-4F49-E6B0-982599419B7E}" dt="2020-09-04T14:13:40.447" v="62" actId="20577"/>
          <ac:spMkLst>
            <pc:docMk/>
            <pc:sldMk cId="3576510512" sldId="437"/>
            <ac:spMk id="3" creationId="{6DBE7ACA-E342-4B0F-9171-84BEFC2AE42B}"/>
          </ac:spMkLst>
        </pc:spChg>
      </pc:sldChg>
    </pc:docChg>
  </pc:docChgLst>
  <pc:docChgLst>
    <pc:chgData name="Pratheeba Vimalnath" userId="S::pv302@cam.ac.uk::db56d1dd-ad9e-4f64-be91-9f7084568d85" providerId="AD" clId="Web-{3B272B51-EFFE-443C-DF91-0C2E2AE3907B}"/>
    <pc:docChg chg="modSld">
      <pc:chgData name="Pratheeba Vimalnath" userId="S::pv302@cam.ac.uk::db56d1dd-ad9e-4f64-be91-9f7084568d85" providerId="AD" clId="Web-{3B272B51-EFFE-443C-DF91-0C2E2AE3907B}" dt="2020-09-04T14:16:49.273" v="23" actId="1076"/>
      <pc:docMkLst>
        <pc:docMk/>
      </pc:docMkLst>
      <pc:sldChg chg="modSp">
        <pc:chgData name="Pratheeba Vimalnath" userId="S::pv302@cam.ac.uk::db56d1dd-ad9e-4f64-be91-9f7084568d85" providerId="AD" clId="Web-{3B272B51-EFFE-443C-DF91-0C2E2AE3907B}" dt="2020-09-04T14:11:35.774" v="18" actId="20577"/>
        <pc:sldMkLst>
          <pc:docMk/>
          <pc:sldMk cId="1073561074" sldId="406"/>
        </pc:sldMkLst>
        <pc:spChg chg="mod">
          <ac:chgData name="Pratheeba Vimalnath" userId="S::pv302@cam.ac.uk::db56d1dd-ad9e-4f64-be91-9f7084568d85" providerId="AD" clId="Web-{3B272B51-EFFE-443C-DF91-0C2E2AE3907B}" dt="2020-09-04T14:11:35.774" v="18" actId="20577"/>
          <ac:spMkLst>
            <pc:docMk/>
            <pc:sldMk cId="1073561074" sldId="406"/>
            <ac:spMk id="5" creationId="{E1729B83-D974-4470-96EC-8A8C3E141D94}"/>
          </ac:spMkLst>
        </pc:spChg>
      </pc:sldChg>
      <pc:sldChg chg="delSp modSp delCm">
        <pc:chgData name="Pratheeba Vimalnath" userId="S::pv302@cam.ac.uk::db56d1dd-ad9e-4f64-be91-9f7084568d85" providerId="AD" clId="Web-{3B272B51-EFFE-443C-DF91-0C2E2AE3907B}" dt="2020-09-04T14:16:49.273" v="23" actId="1076"/>
        <pc:sldMkLst>
          <pc:docMk/>
          <pc:sldMk cId="252067448" sldId="423"/>
        </pc:sldMkLst>
        <pc:spChg chg="del">
          <ac:chgData name="Pratheeba Vimalnath" userId="S::pv302@cam.ac.uk::db56d1dd-ad9e-4f64-be91-9f7084568d85" providerId="AD" clId="Web-{3B272B51-EFFE-443C-DF91-0C2E2AE3907B}" dt="2020-09-04T14:16:40.210" v="20"/>
          <ac:spMkLst>
            <pc:docMk/>
            <pc:sldMk cId="252067448" sldId="423"/>
            <ac:spMk id="4" creationId="{00000000-0000-0000-0000-000000000000}"/>
          </ac:spMkLst>
        </pc:spChg>
        <pc:spChg chg="del">
          <ac:chgData name="Pratheeba Vimalnath" userId="S::pv302@cam.ac.uk::db56d1dd-ad9e-4f64-be91-9f7084568d85" providerId="AD" clId="Web-{3B272B51-EFFE-443C-DF91-0C2E2AE3907B}" dt="2020-09-04T14:16:42.695" v="21"/>
          <ac:spMkLst>
            <pc:docMk/>
            <pc:sldMk cId="252067448" sldId="423"/>
            <ac:spMk id="7" creationId="{00000000-0000-0000-0000-000000000000}"/>
          </ac:spMkLst>
        </pc:spChg>
        <pc:spChg chg="mod">
          <ac:chgData name="Pratheeba Vimalnath" userId="S::pv302@cam.ac.uk::db56d1dd-ad9e-4f64-be91-9f7084568d85" providerId="AD" clId="Web-{3B272B51-EFFE-443C-DF91-0C2E2AE3907B}" dt="2020-09-04T14:16:49.273" v="23" actId="1076"/>
          <ac:spMkLst>
            <pc:docMk/>
            <pc:sldMk cId="252067448" sldId="423"/>
            <ac:spMk id="10" creationId="{FDBF1893-3D41-4DFB-919E-B1C4067BC1B0}"/>
          </ac:spMkLst>
        </pc:spChg>
      </pc:sldChg>
      <pc:sldChg chg="modSp">
        <pc:chgData name="Pratheeba Vimalnath" userId="S::pv302@cam.ac.uk::db56d1dd-ad9e-4f64-be91-9f7084568d85" providerId="AD" clId="Web-{3B272B51-EFFE-443C-DF91-0C2E2AE3907B}" dt="2020-09-04T14:09:14.400" v="11" actId="14100"/>
        <pc:sldMkLst>
          <pc:docMk/>
          <pc:sldMk cId="2479659960" sldId="434"/>
        </pc:sldMkLst>
        <pc:spChg chg="mod">
          <ac:chgData name="Pratheeba Vimalnath" userId="S::pv302@cam.ac.uk::db56d1dd-ad9e-4f64-be91-9f7084568d85" providerId="AD" clId="Web-{3B272B51-EFFE-443C-DF91-0C2E2AE3907B}" dt="2020-09-04T14:09:14.400" v="11" actId="14100"/>
          <ac:spMkLst>
            <pc:docMk/>
            <pc:sldMk cId="2479659960" sldId="434"/>
            <ac:spMk id="4" creationId="{C7EAFFB2-122E-4043-9877-FC9BBBDDC456}"/>
          </ac:spMkLst>
        </pc:spChg>
      </pc:sldChg>
      <pc:sldChg chg="modSp">
        <pc:chgData name="Pratheeba Vimalnath" userId="S::pv302@cam.ac.uk::db56d1dd-ad9e-4f64-be91-9f7084568d85" providerId="AD" clId="Web-{3B272B51-EFFE-443C-DF91-0C2E2AE3907B}" dt="2020-09-04T14:09:51.791" v="14" actId="20577"/>
        <pc:sldMkLst>
          <pc:docMk/>
          <pc:sldMk cId="1156825281" sldId="435"/>
        </pc:sldMkLst>
        <pc:spChg chg="mod">
          <ac:chgData name="Pratheeba Vimalnath" userId="S::pv302@cam.ac.uk::db56d1dd-ad9e-4f64-be91-9f7084568d85" providerId="AD" clId="Web-{3B272B51-EFFE-443C-DF91-0C2E2AE3907B}" dt="2020-09-04T14:09:51.791" v="14" actId="20577"/>
          <ac:spMkLst>
            <pc:docMk/>
            <pc:sldMk cId="1156825281" sldId="435"/>
            <ac:spMk id="3" creationId="{6DBE7ACA-E342-4B0F-9171-84BEFC2AE42B}"/>
          </ac:spMkLst>
        </pc:spChg>
      </pc:sldChg>
    </pc:docChg>
  </pc:docChgLst>
  <pc:docChgLst>
    <pc:chgData name="Pratheeba Vimalnath" userId="S::pv302@cam.ac.uk::db56d1dd-ad9e-4f64-be91-9f7084568d85" providerId="AD" clId="Web-{100E9CCE-11E6-4562-6E3F-66C9929C1C0E}"/>
    <pc:docChg chg="modSld sldOrd">
      <pc:chgData name="Pratheeba Vimalnath" userId="S::pv302@cam.ac.uk::db56d1dd-ad9e-4f64-be91-9f7084568d85" providerId="AD" clId="Web-{100E9CCE-11E6-4562-6E3F-66C9929C1C0E}" dt="2020-09-01T14:29:37.386" v="89" actId="1076"/>
      <pc:docMkLst>
        <pc:docMk/>
      </pc:docMkLst>
      <pc:sldChg chg="modSp ord">
        <pc:chgData name="Pratheeba Vimalnath" userId="S::pv302@cam.ac.uk::db56d1dd-ad9e-4f64-be91-9f7084568d85" providerId="AD" clId="Web-{100E9CCE-11E6-4562-6E3F-66C9929C1C0E}" dt="2020-09-01T14:27:41.931" v="42" actId="20577"/>
        <pc:sldMkLst>
          <pc:docMk/>
          <pc:sldMk cId="1258361036" sldId="413"/>
        </pc:sldMkLst>
        <pc:spChg chg="mod">
          <ac:chgData name="Pratheeba Vimalnath" userId="S::pv302@cam.ac.uk::db56d1dd-ad9e-4f64-be91-9f7084568d85" providerId="AD" clId="Web-{100E9CCE-11E6-4562-6E3F-66C9929C1C0E}" dt="2020-09-01T14:27:41.931" v="42" actId="20577"/>
          <ac:spMkLst>
            <pc:docMk/>
            <pc:sldMk cId="1258361036" sldId="413"/>
            <ac:spMk id="6" creationId="{19EAF92F-B6B4-4EE3-A941-A2E971F65DBE}"/>
          </ac:spMkLst>
        </pc:spChg>
      </pc:sldChg>
      <pc:sldChg chg="modSp ord">
        <pc:chgData name="Pratheeba Vimalnath" userId="S::pv302@cam.ac.uk::db56d1dd-ad9e-4f64-be91-9f7084568d85" providerId="AD" clId="Web-{100E9CCE-11E6-4562-6E3F-66C9929C1C0E}" dt="2020-09-01T14:29:37.386" v="89" actId="1076"/>
        <pc:sldMkLst>
          <pc:docMk/>
          <pc:sldMk cId="379349478" sldId="421"/>
        </pc:sldMkLst>
        <pc:spChg chg="mod">
          <ac:chgData name="Pratheeba Vimalnath" userId="S::pv302@cam.ac.uk::db56d1dd-ad9e-4f64-be91-9f7084568d85" providerId="AD" clId="Web-{100E9CCE-11E6-4562-6E3F-66C9929C1C0E}" dt="2020-09-01T14:29:37.386" v="89" actId="1076"/>
          <ac:spMkLst>
            <pc:docMk/>
            <pc:sldMk cId="379349478" sldId="421"/>
            <ac:spMk id="5" creationId="{E1729B83-D974-4470-96EC-8A8C3E141D94}"/>
          </ac:spMkLst>
        </pc:spChg>
        <pc:spChg chg="mod">
          <ac:chgData name="Pratheeba Vimalnath" userId="S::pv302@cam.ac.uk::db56d1dd-ad9e-4f64-be91-9f7084568d85" providerId="AD" clId="Web-{100E9CCE-11E6-4562-6E3F-66C9929C1C0E}" dt="2020-09-01T14:28:19.885" v="51" actId="20577"/>
          <ac:spMkLst>
            <pc:docMk/>
            <pc:sldMk cId="379349478" sldId="421"/>
            <ac:spMk id="23" creationId="{E1729B83-D974-4470-96EC-8A8C3E141D94}"/>
          </ac:spMkLst>
        </pc:spChg>
      </pc:sldChg>
      <pc:sldChg chg="addSp ord">
        <pc:chgData name="Pratheeba Vimalnath" userId="S::pv302@cam.ac.uk::db56d1dd-ad9e-4f64-be91-9f7084568d85" providerId="AD" clId="Web-{100E9CCE-11E6-4562-6E3F-66C9929C1C0E}" dt="2020-09-01T14:22:08.848" v="2"/>
        <pc:sldMkLst>
          <pc:docMk/>
          <pc:sldMk cId="405537021" sldId="422"/>
        </pc:sldMkLst>
        <pc:spChg chg="add">
          <ac:chgData name="Pratheeba Vimalnath" userId="S::pv302@cam.ac.uk::db56d1dd-ad9e-4f64-be91-9f7084568d85" providerId="AD" clId="Web-{100E9CCE-11E6-4562-6E3F-66C9929C1C0E}" dt="2020-09-01T14:21:31.378" v="1"/>
          <ac:spMkLst>
            <pc:docMk/>
            <pc:sldMk cId="405537021" sldId="422"/>
            <ac:spMk id="2" creationId="{339B3AE9-5184-4CC1-8943-3B7C58C69DA9}"/>
          </ac:spMkLst>
        </pc:spChg>
      </pc:sldChg>
    </pc:docChg>
  </pc:docChgLst>
  <pc:docChgLst>
    <pc:chgData name="Akriti Jain" userId="S::akritijain_iisc.ac.in#ext#@universityofcambridgecloud.onmicrosoft.com::9f07e745-0f5b-44a2-ab86-903b32df7dee" providerId="AD" clId="Web-{FB00A465-A3B7-4095-F8D1-3FB5D714D8F0}"/>
    <pc:docChg chg="addSld delSld modSld">
      <pc:chgData name="Akriti Jain" userId="S::akritijain_iisc.ac.in#ext#@universityofcambridgecloud.onmicrosoft.com::9f07e745-0f5b-44a2-ab86-903b32df7dee" providerId="AD" clId="Web-{FB00A465-A3B7-4095-F8D1-3FB5D714D8F0}" dt="2020-09-05T13:39:23.243" v="47" actId="1076"/>
      <pc:docMkLst>
        <pc:docMk/>
      </pc:docMkLst>
      <pc:sldChg chg="addSp delSp modSp">
        <pc:chgData name="Akriti Jain" userId="S::akritijain_iisc.ac.in#ext#@universityofcambridgecloud.onmicrosoft.com::9f07e745-0f5b-44a2-ab86-903b32df7dee" providerId="AD" clId="Web-{FB00A465-A3B7-4095-F8D1-3FB5D714D8F0}" dt="2020-09-05T13:37:02.005" v="9"/>
        <pc:sldMkLst>
          <pc:docMk/>
          <pc:sldMk cId="1861127160" sldId="390"/>
        </pc:sldMkLst>
        <pc:spChg chg="add del">
          <ac:chgData name="Akriti Jain" userId="S::akritijain_iisc.ac.in#ext#@universityofcambridgecloud.onmicrosoft.com::9f07e745-0f5b-44a2-ab86-903b32df7dee" providerId="AD" clId="Web-{FB00A465-A3B7-4095-F8D1-3FB5D714D8F0}" dt="2020-09-05T13:37:02.005" v="9"/>
          <ac:spMkLst>
            <pc:docMk/>
            <pc:sldMk cId="1861127160" sldId="390"/>
            <ac:spMk id="11" creationId="{B4E541FD-7ACE-4AF3-B57D-3D9DF279A013}"/>
          </ac:spMkLst>
        </pc:spChg>
        <pc:picChg chg="add del mod">
          <ac:chgData name="Akriti Jain" userId="S::akritijain_iisc.ac.in#ext#@universityofcambridgecloud.onmicrosoft.com::9f07e745-0f5b-44a2-ab86-903b32df7dee" providerId="AD" clId="Web-{FB00A465-A3B7-4095-F8D1-3FB5D714D8F0}" dt="2020-09-05T13:36:58.818" v="8"/>
          <ac:picMkLst>
            <pc:docMk/>
            <pc:sldMk cId="1861127160" sldId="390"/>
            <ac:picMk id="2" creationId="{FB5DD358-C6A7-4394-A490-5191B88DF58A}"/>
          </ac:picMkLst>
        </pc:picChg>
      </pc:sldChg>
      <pc:sldChg chg="addSp delSp modSp new del">
        <pc:chgData name="Akriti Jain" userId="S::akritijain_iisc.ac.in#ext#@universityofcambridgecloud.onmicrosoft.com::9f07e745-0f5b-44a2-ab86-903b32df7dee" providerId="AD" clId="Web-{FB00A465-A3B7-4095-F8D1-3FB5D714D8F0}" dt="2020-09-05T13:37:38.334" v="18"/>
        <pc:sldMkLst>
          <pc:docMk/>
          <pc:sldMk cId="3172182999" sldId="439"/>
        </pc:sldMkLst>
        <pc:spChg chg="del">
          <ac:chgData name="Akriti Jain" userId="S::akritijain_iisc.ac.in#ext#@universityofcambridgecloud.onmicrosoft.com::9f07e745-0f5b-44a2-ab86-903b32df7dee" providerId="AD" clId="Web-{FB00A465-A3B7-4095-F8D1-3FB5D714D8F0}" dt="2020-09-05T13:37:16.724" v="11"/>
          <ac:spMkLst>
            <pc:docMk/>
            <pc:sldMk cId="3172182999" sldId="439"/>
            <ac:spMk id="3" creationId="{ACEF1BAF-459B-4E5B-9AE6-9EFBB1C25C97}"/>
          </ac:spMkLst>
        </pc:spChg>
        <pc:spChg chg="add mod">
          <ac:chgData name="Akriti Jain" userId="S::akritijain_iisc.ac.in#ext#@universityofcambridgecloud.onmicrosoft.com::9f07e745-0f5b-44a2-ab86-903b32df7dee" providerId="AD" clId="Web-{FB00A465-A3B7-4095-F8D1-3FB5D714D8F0}" dt="2020-09-05T13:37:34.818" v="17"/>
          <ac:spMkLst>
            <pc:docMk/>
            <pc:sldMk cId="3172182999" sldId="439"/>
            <ac:spMk id="6" creationId="{7ACD10A1-5A17-4F6A-A5D0-482C6CD9E899}"/>
          </ac:spMkLst>
        </pc:spChg>
        <pc:picChg chg="add del mod ord">
          <ac:chgData name="Akriti Jain" userId="S::akritijain_iisc.ac.in#ext#@universityofcambridgecloud.onmicrosoft.com::9f07e745-0f5b-44a2-ab86-903b32df7dee" providerId="AD" clId="Web-{FB00A465-A3B7-4095-F8D1-3FB5D714D8F0}" dt="2020-09-05T13:37:34.818" v="17"/>
          <ac:picMkLst>
            <pc:docMk/>
            <pc:sldMk cId="3172182999" sldId="439"/>
            <ac:picMk id="4" creationId="{84F4A1FE-B639-4935-93DA-8C1BF69D11E7}"/>
          </ac:picMkLst>
        </pc:picChg>
      </pc:sldChg>
      <pc:sldChg chg="addSp delSp modSp add replId">
        <pc:chgData name="Akriti Jain" userId="S::akritijain_iisc.ac.in#ext#@universityofcambridgecloud.onmicrosoft.com::9f07e745-0f5b-44a2-ab86-903b32df7dee" providerId="AD" clId="Web-{FB00A465-A3B7-4095-F8D1-3FB5D714D8F0}" dt="2020-09-05T13:39:23.243" v="47" actId="1076"/>
        <pc:sldMkLst>
          <pc:docMk/>
          <pc:sldMk cId="3177842251" sldId="439"/>
        </pc:sldMkLst>
        <pc:spChg chg="del mod">
          <ac:chgData name="Akriti Jain" userId="S::akritijain_iisc.ac.in#ext#@universityofcambridgecloud.onmicrosoft.com::9f07e745-0f5b-44a2-ab86-903b32df7dee" providerId="AD" clId="Web-{FB00A465-A3B7-4095-F8D1-3FB5D714D8F0}" dt="2020-09-05T13:38:01.319" v="22"/>
          <ac:spMkLst>
            <pc:docMk/>
            <pc:sldMk cId="3177842251" sldId="439"/>
            <ac:spMk id="11" creationId="{B4E541FD-7ACE-4AF3-B57D-3D9DF279A013}"/>
          </ac:spMkLst>
        </pc:spChg>
        <pc:spChg chg="add del">
          <ac:chgData name="Akriti Jain" userId="S::akritijain_iisc.ac.in#ext#@universityofcambridgecloud.onmicrosoft.com::9f07e745-0f5b-44a2-ab86-903b32df7dee" providerId="AD" clId="Web-{FB00A465-A3B7-4095-F8D1-3FB5D714D8F0}" dt="2020-09-05T13:39:18.399" v="42"/>
          <ac:spMkLst>
            <pc:docMk/>
            <pc:sldMk cId="3177842251" sldId="439"/>
            <ac:spMk id="12" creationId="{45852036-CF56-495B-9ACF-5E1E9CD58871}"/>
          </ac:spMkLst>
        </pc:spChg>
        <pc:spChg chg="del">
          <ac:chgData name="Akriti Jain" userId="S::akritijain_iisc.ac.in#ext#@universityofcambridgecloud.onmicrosoft.com::9f07e745-0f5b-44a2-ab86-903b32df7dee" providerId="AD" clId="Web-{FB00A465-A3B7-4095-F8D1-3FB5D714D8F0}" dt="2020-09-05T13:38:03.569" v="23"/>
          <ac:spMkLst>
            <pc:docMk/>
            <pc:sldMk cId="3177842251" sldId="439"/>
            <ac:spMk id="13" creationId="{00000000-0000-0000-0000-000000000000}"/>
          </ac:spMkLst>
        </pc:spChg>
        <pc:picChg chg="add mod">
          <ac:chgData name="Akriti Jain" userId="S::akritijain_iisc.ac.in#ext#@universityofcambridgecloud.onmicrosoft.com::9f07e745-0f5b-44a2-ab86-903b32df7dee" providerId="AD" clId="Web-{FB00A465-A3B7-4095-F8D1-3FB5D714D8F0}" dt="2020-09-05T13:39:23.243" v="47" actId="1076"/>
          <ac:picMkLst>
            <pc:docMk/>
            <pc:sldMk cId="3177842251" sldId="439"/>
            <ac:picMk id="2" creationId="{1BCDF97A-CDBC-49CD-91D4-C0371F74C197}"/>
          </ac:picMkLst>
        </pc:picChg>
        <pc:picChg chg="add del mod">
          <ac:chgData name="Akriti Jain" userId="S::akritijain_iisc.ac.in#ext#@universityofcambridgecloud.onmicrosoft.com::9f07e745-0f5b-44a2-ab86-903b32df7dee" providerId="AD" clId="Web-{FB00A465-A3B7-4095-F8D1-3FB5D714D8F0}" dt="2020-09-05T13:39:04.352" v="41"/>
          <ac:picMkLst>
            <pc:docMk/>
            <pc:sldMk cId="3177842251" sldId="439"/>
            <ac:picMk id="4" creationId="{DE4908A2-C562-4F52-875D-D127482E50BF}"/>
          </ac:picMkLst>
        </pc:picChg>
        <pc:picChg chg="add del">
          <ac:chgData name="Akriti Jain" userId="S::akritijain_iisc.ac.in#ext#@universityofcambridgecloud.onmicrosoft.com::9f07e745-0f5b-44a2-ab86-903b32df7dee" providerId="AD" clId="Web-{FB00A465-A3B7-4095-F8D1-3FB5D714D8F0}" dt="2020-09-05T13:39:19.259" v="43"/>
          <ac:picMkLst>
            <pc:docMk/>
            <pc:sldMk cId="3177842251" sldId="439"/>
            <ac:picMk id="16" creationId="{00000000-0000-0000-0000-000000000000}"/>
          </ac:picMkLst>
        </pc:picChg>
        <pc:picChg chg="add del">
          <ac:chgData name="Akriti Jain" userId="S::akritijain_iisc.ac.in#ext#@universityofcambridgecloud.onmicrosoft.com::9f07e745-0f5b-44a2-ab86-903b32df7dee" providerId="AD" clId="Web-{FB00A465-A3B7-4095-F8D1-3FB5D714D8F0}" dt="2020-09-05T13:39:19.274" v="44"/>
          <ac:picMkLst>
            <pc:docMk/>
            <pc:sldMk cId="3177842251" sldId="439"/>
            <ac:picMk id="17" creationId="{00000000-0000-0000-0000-000000000000}"/>
          </ac:picMkLst>
        </pc:picChg>
        <pc:picChg chg="add del">
          <ac:chgData name="Akriti Jain" userId="S::akritijain_iisc.ac.in#ext#@universityofcambridgecloud.onmicrosoft.com::9f07e745-0f5b-44a2-ab86-903b32df7dee" providerId="AD" clId="Web-{FB00A465-A3B7-4095-F8D1-3FB5D714D8F0}" dt="2020-09-05T13:39:19.274" v="45"/>
          <ac:picMkLst>
            <pc:docMk/>
            <pc:sldMk cId="3177842251" sldId="439"/>
            <ac:picMk id="18" creationId="{00000000-0000-0000-0000-000000000000}"/>
          </ac:picMkLst>
        </pc:picChg>
        <pc:picChg chg="mod">
          <ac:chgData name="Akriti Jain" userId="S::akritijain_iisc.ac.in#ext#@universityofcambridgecloud.onmicrosoft.com::9f07e745-0f5b-44a2-ab86-903b32df7dee" providerId="AD" clId="Web-{FB00A465-A3B7-4095-F8D1-3FB5D714D8F0}" dt="2020-09-05T13:38:34.664" v="32" actId="14100"/>
          <ac:picMkLst>
            <pc:docMk/>
            <pc:sldMk cId="3177842251" sldId="439"/>
            <ac:picMk id="21" creationId="{D0724E95-104D-4FF7-9265-1C33525BA0D1}"/>
          </ac:picMkLst>
        </pc:picChg>
      </pc:sldChg>
    </pc:docChg>
  </pc:docChgLst>
  <pc:docChgLst>
    <pc:chgData name="Akriti Jain" userId="S::akritijain_iisc.ac.in#ext#@universityofcambridgecloud.onmicrosoft.com::9f07e745-0f5b-44a2-ab86-903b32df7dee" providerId="AD" clId="Web-{F4DB15B3-7625-4EF4-4BB0-D9088D52EBDA}"/>
    <pc:docChg chg="addSld delSld modSld">
      <pc:chgData name="Akriti Jain" userId="S::akritijain_iisc.ac.in#ext#@universityofcambridgecloud.onmicrosoft.com::9f07e745-0f5b-44a2-ab86-903b32df7dee" providerId="AD" clId="Web-{F4DB15B3-7625-4EF4-4BB0-D9088D52EBDA}" dt="2020-09-05T13:33:54.849" v="92"/>
      <pc:docMkLst>
        <pc:docMk/>
      </pc:docMkLst>
      <pc:sldChg chg="add del">
        <pc:chgData name="Akriti Jain" userId="S::akritijain_iisc.ac.in#ext#@universityofcambridgecloud.onmicrosoft.com::9f07e745-0f5b-44a2-ab86-903b32df7dee" providerId="AD" clId="Web-{F4DB15B3-7625-4EF4-4BB0-D9088D52EBDA}" dt="2020-09-05T13:31:45.623" v="7"/>
        <pc:sldMkLst>
          <pc:docMk/>
          <pc:sldMk cId="2764625626" sldId="387"/>
        </pc:sldMkLst>
      </pc:sldChg>
      <pc:sldChg chg="addSp delSp modSp add del">
        <pc:chgData name="Akriti Jain" userId="S::akritijain_iisc.ac.in#ext#@universityofcambridgecloud.onmicrosoft.com::9f07e745-0f5b-44a2-ab86-903b32df7dee" providerId="AD" clId="Web-{F4DB15B3-7625-4EF4-4BB0-D9088D52EBDA}" dt="2020-09-05T13:33:51.599" v="91" actId="20577"/>
        <pc:sldMkLst>
          <pc:docMk/>
          <pc:sldMk cId="1861127160" sldId="390"/>
        </pc:sldMkLst>
        <pc:spChg chg="mod">
          <ac:chgData name="Akriti Jain" userId="S::akritijain_iisc.ac.in#ext#@universityofcambridgecloud.onmicrosoft.com::9f07e745-0f5b-44a2-ab86-903b32df7dee" providerId="AD" clId="Web-{F4DB15B3-7625-4EF4-4BB0-D9088D52EBDA}" dt="2020-09-05T13:33:44.270" v="89" actId="20577"/>
          <ac:spMkLst>
            <pc:docMk/>
            <pc:sldMk cId="1861127160" sldId="390"/>
            <ac:spMk id="9" creationId="{081F3A15-3A7E-4292-B800-64CFD363C2BD}"/>
          </ac:spMkLst>
        </pc:spChg>
        <pc:spChg chg="mod">
          <ac:chgData name="Akriti Jain" userId="S::akritijain_iisc.ac.in#ext#@universityofcambridgecloud.onmicrosoft.com::9f07e745-0f5b-44a2-ab86-903b32df7dee" providerId="AD" clId="Web-{F4DB15B3-7625-4EF4-4BB0-D9088D52EBDA}" dt="2020-09-05T13:33:51.599" v="91" actId="20577"/>
          <ac:spMkLst>
            <pc:docMk/>
            <pc:sldMk cId="1861127160" sldId="390"/>
            <ac:spMk id="11" creationId="{B4E541FD-7ACE-4AF3-B57D-3D9DF279A013}"/>
          </ac:spMkLst>
        </pc:spChg>
        <pc:picChg chg="add del mod">
          <ac:chgData name="Akriti Jain" userId="S::akritijain_iisc.ac.in#ext#@universityofcambridgecloud.onmicrosoft.com::9f07e745-0f5b-44a2-ab86-903b32df7dee" providerId="AD" clId="Web-{F4DB15B3-7625-4EF4-4BB0-D9088D52EBDA}" dt="2020-09-05T13:32:54.564" v="84"/>
          <ac:picMkLst>
            <pc:docMk/>
            <pc:sldMk cId="1861127160" sldId="390"/>
            <ac:picMk id="2" creationId="{89A6105E-D79C-4648-894E-36A8E6EAB098}"/>
          </ac:picMkLst>
        </pc:picChg>
      </pc:sldChg>
      <pc:sldChg chg="add del">
        <pc:chgData name="Akriti Jain" userId="S::akritijain_iisc.ac.in#ext#@universityofcambridgecloud.onmicrosoft.com::9f07e745-0f5b-44a2-ab86-903b32df7dee" providerId="AD" clId="Web-{F4DB15B3-7625-4EF4-4BB0-D9088D52EBDA}" dt="2020-09-05T13:31:45.529" v="6"/>
        <pc:sldMkLst>
          <pc:docMk/>
          <pc:sldMk cId="1241837023" sldId="400"/>
        </pc:sldMkLst>
      </pc:sldChg>
      <pc:sldChg chg="add del">
        <pc:chgData name="Akriti Jain" userId="S::akritijain_iisc.ac.in#ext#@universityofcambridgecloud.onmicrosoft.com::9f07e745-0f5b-44a2-ab86-903b32df7dee" providerId="AD" clId="Web-{F4DB15B3-7625-4EF4-4BB0-D9088D52EBDA}" dt="2020-09-05T13:31:45.498" v="5"/>
        <pc:sldMkLst>
          <pc:docMk/>
          <pc:sldMk cId="3455594952" sldId="403"/>
        </pc:sldMkLst>
      </pc:sldChg>
      <pc:sldChg chg="modSp">
        <pc:chgData name="Akriti Jain" userId="S::akritijain_iisc.ac.in#ext#@universityofcambridgecloud.onmicrosoft.com::9f07e745-0f5b-44a2-ab86-903b32df7dee" providerId="AD" clId="Web-{F4DB15B3-7625-4EF4-4BB0-D9088D52EBDA}" dt="2020-09-05T13:32:35.126" v="81" actId="20577"/>
        <pc:sldMkLst>
          <pc:docMk/>
          <pc:sldMk cId="1156825281" sldId="435"/>
        </pc:sldMkLst>
        <pc:spChg chg="mod">
          <ac:chgData name="Akriti Jain" userId="S::akritijain_iisc.ac.in#ext#@universityofcambridgecloud.onmicrosoft.com::9f07e745-0f5b-44a2-ab86-903b32df7dee" providerId="AD" clId="Web-{F4DB15B3-7625-4EF4-4BB0-D9088D52EBDA}" dt="2020-09-05T13:32:35.126" v="81" actId="20577"/>
          <ac:spMkLst>
            <pc:docMk/>
            <pc:sldMk cId="1156825281" sldId="435"/>
            <ac:spMk id="3" creationId="{6DBE7ACA-E342-4B0F-9171-84BEFC2AE42B}"/>
          </ac:spMkLst>
        </pc:spChg>
      </pc:sldChg>
      <pc:sldChg chg="addSp delSp modSp new del">
        <pc:chgData name="Akriti Jain" userId="S::akritijain_iisc.ac.in#ext#@universityofcambridgecloud.onmicrosoft.com::9f07e745-0f5b-44a2-ab86-903b32df7dee" providerId="AD" clId="Web-{F4DB15B3-7625-4EF4-4BB0-D9088D52EBDA}" dt="2020-09-05T13:33:54.849" v="92"/>
        <pc:sldMkLst>
          <pc:docMk/>
          <pc:sldMk cId="1376387951" sldId="439"/>
        </pc:sldMkLst>
        <pc:spChg chg="del">
          <ac:chgData name="Akriti Jain" userId="S::akritijain_iisc.ac.in#ext#@universityofcambridgecloud.onmicrosoft.com::9f07e745-0f5b-44a2-ab86-903b32df7dee" providerId="AD" clId="Web-{F4DB15B3-7625-4EF4-4BB0-D9088D52EBDA}" dt="2020-09-05T13:33:15.456" v="86"/>
          <ac:spMkLst>
            <pc:docMk/>
            <pc:sldMk cId="1376387951" sldId="439"/>
            <ac:spMk id="3" creationId="{2BB22107-B69B-419F-939C-BBAB1138D382}"/>
          </ac:spMkLst>
        </pc:spChg>
        <pc:spChg chg="add mod">
          <ac:chgData name="Akriti Jain" userId="S::akritijain_iisc.ac.in#ext#@universityofcambridgecloud.onmicrosoft.com::9f07e745-0f5b-44a2-ab86-903b32df7dee" providerId="AD" clId="Web-{F4DB15B3-7625-4EF4-4BB0-D9088D52EBDA}" dt="2020-09-05T13:33:23.582" v="87"/>
          <ac:spMkLst>
            <pc:docMk/>
            <pc:sldMk cId="1376387951" sldId="439"/>
            <ac:spMk id="6" creationId="{0700B580-209B-4F10-B585-615D0354669A}"/>
          </ac:spMkLst>
        </pc:spChg>
        <pc:picChg chg="add del mod ord">
          <ac:chgData name="Akriti Jain" userId="S::akritijain_iisc.ac.in#ext#@universityofcambridgecloud.onmicrosoft.com::9f07e745-0f5b-44a2-ab86-903b32df7dee" providerId="AD" clId="Web-{F4DB15B3-7625-4EF4-4BB0-D9088D52EBDA}" dt="2020-09-05T13:33:23.582" v="87"/>
          <ac:picMkLst>
            <pc:docMk/>
            <pc:sldMk cId="1376387951" sldId="439"/>
            <ac:picMk id="4" creationId="{FB39244B-612A-4D14-A289-E4840497C533}"/>
          </ac:picMkLst>
        </pc:picChg>
      </pc:sldChg>
    </pc:docChg>
  </pc:docChgLst>
  <pc:docChgLst>
    <pc:chgData name="Ashley Pennington" userId="S::ap2087@cam.ac.uk::6d5b1acf-bc42-4231-bc7f-67b6c2bfc230" providerId="AD" clId="Web-{C26CA72D-6BF9-42D7-5C10-491DB4A61F5E}"/>
    <pc:docChg chg="modSld sldOrd">
      <pc:chgData name="Ashley Pennington" userId="S::ap2087@cam.ac.uk::6d5b1acf-bc42-4231-bc7f-67b6c2bfc230" providerId="AD" clId="Web-{C26CA72D-6BF9-42D7-5C10-491DB4A61F5E}" dt="2020-08-28T15:57:02.829" v="148" actId="20577"/>
      <pc:docMkLst>
        <pc:docMk/>
      </pc:docMkLst>
      <pc:sldChg chg="modSp ord">
        <pc:chgData name="Ashley Pennington" userId="S::ap2087@cam.ac.uk::6d5b1acf-bc42-4231-bc7f-67b6c2bfc230" providerId="AD" clId="Web-{C26CA72D-6BF9-42D7-5C10-491DB4A61F5E}" dt="2020-08-28T15:54:30.727" v="77" actId="20577"/>
        <pc:sldMkLst>
          <pc:docMk/>
          <pc:sldMk cId="571469530" sldId="275"/>
        </pc:sldMkLst>
        <pc:spChg chg="mod">
          <ac:chgData name="Ashley Pennington" userId="S::ap2087@cam.ac.uk::6d5b1acf-bc42-4231-bc7f-67b6c2bfc230" providerId="AD" clId="Web-{C26CA72D-6BF9-42D7-5C10-491DB4A61F5E}" dt="2020-08-28T15:54:30.727" v="77" actId="20577"/>
          <ac:spMkLst>
            <pc:docMk/>
            <pc:sldMk cId="571469530" sldId="275"/>
            <ac:spMk id="39" creationId="{44FFBA71-26E1-4E07-89C5-CA1A241F0866}"/>
          </ac:spMkLst>
        </pc:spChg>
      </pc:sldChg>
      <pc:sldChg chg="addSp delSp modSp">
        <pc:chgData name="Ashley Pennington" userId="S::ap2087@cam.ac.uk::6d5b1acf-bc42-4231-bc7f-67b6c2bfc230" providerId="AD" clId="Web-{C26CA72D-6BF9-42D7-5C10-491DB4A61F5E}" dt="2020-08-28T15:57:02.829" v="148" actId="20577"/>
        <pc:sldMkLst>
          <pc:docMk/>
          <pc:sldMk cId="437260407" sldId="359"/>
        </pc:sldMkLst>
        <pc:spChg chg="add mod">
          <ac:chgData name="Ashley Pennington" userId="S::ap2087@cam.ac.uk::6d5b1acf-bc42-4231-bc7f-67b6c2bfc230" providerId="AD" clId="Web-{C26CA72D-6BF9-42D7-5C10-491DB4A61F5E}" dt="2020-08-28T15:57:02.829" v="148" actId="20577"/>
          <ac:spMkLst>
            <pc:docMk/>
            <pc:sldMk cId="437260407" sldId="359"/>
            <ac:spMk id="2" creationId="{6879F83A-C997-4739-B749-4C3B3F3EBF5A}"/>
          </ac:spMkLst>
        </pc:spChg>
        <pc:spChg chg="add del mod">
          <ac:chgData name="Ashley Pennington" userId="S::ap2087@cam.ac.uk::6d5b1acf-bc42-4231-bc7f-67b6c2bfc230" providerId="AD" clId="Web-{C26CA72D-6BF9-42D7-5C10-491DB4A61F5E}" dt="2020-08-28T15:56:41.578" v="143"/>
          <ac:spMkLst>
            <pc:docMk/>
            <pc:sldMk cId="437260407" sldId="359"/>
            <ac:spMk id="3" creationId="{27E457FB-F249-4025-9EBA-F260CC3D710C}"/>
          </ac:spMkLst>
        </pc:spChg>
        <pc:spChg chg="add mod">
          <ac:chgData name="Ashley Pennington" userId="S::ap2087@cam.ac.uk::6d5b1acf-bc42-4231-bc7f-67b6c2bfc230" providerId="AD" clId="Web-{C26CA72D-6BF9-42D7-5C10-491DB4A61F5E}" dt="2020-08-28T15:56:36.875" v="142" actId="14100"/>
          <ac:spMkLst>
            <pc:docMk/>
            <pc:sldMk cId="437260407" sldId="359"/>
            <ac:spMk id="9" creationId="{E543A937-7170-452B-BD3F-D90A5869D3F2}"/>
          </ac:spMkLst>
        </pc:spChg>
        <pc:picChg chg="add mod">
          <ac:chgData name="Ashley Pennington" userId="S::ap2087@cam.ac.uk::6d5b1acf-bc42-4231-bc7f-67b6c2bfc230" providerId="AD" clId="Web-{C26CA72D-6BF9-42D7-5C10-491DB4A61F5E}" dt="2020-08-28T15:56:20.139" v="126" actId="1076"/>
          <ac:picMkLst>
            <pc:docMk/>
            <pc:sldMk cId="437260407" sldId="359"/>
            <ac:picMk id="7" creationId="{434D5FFF-53F8-4FA5-9303-13EAE57173A5}"/>
          </ac:picMkLst>
        </pc:picChg>
      </pc:sldChg>
    </pc:docChg>
  </pc:docChgLst>
  <pc:docChgLst>
    <pc:chgData name="Pratheeba Vimalnath" userId="db56d1dd-ad9e-4f64-be91-9f7084568d85" providerId="ADAL" clId="{4207612A-13FA-4EB2-AFF5-337914F34945}"/>
    <pc:docChg chg="undo custSel addSld delSld modSld">
      <pc:chgData name="Pratheeba Vimalnath" userId="db56d1dd-ad9e-4f64-be91-9f7084568d85" providerId="ADAL" clId="{4207612A-13FA-4EB2-AFF5-337914F34945}" dt="2020-09-01T15:03:20.042" v="984" actId="20577"/>
      <pc:docMkLst>
        <pc:docMk/>
      </pc:docMkLst>
      <pc:sldChg chg="modSp add">
        <pc:chgData name="Pratheeba Vimalnath" userId="db56d1dd-ad9e-4f64-be91-9f7084568d85" providerId="ADAL" clId="{4207612A-13FA-4EB2-AFF5-337914F34945}" dt="2020-09-01T14:31:56.150" v="4" actId="6549"/>
        <pc:sldMkLst>
          <pc:docMk/>
          <pc:sldMk cId="1051827301" sldId="271"/>
        </pc:sldMkLst>
        <pc:spChg chg="mod">
          <ac:chgData name="Pratheeba Vimalnath" userId="db56d1dd-ad9e-4f64-be91-9f7084568d85" providerId="ADAL" clId="{4207612A-13FA-4EB2-AFF5-337914F34945}" dt="2020-09-01T14:31:56.150" v="4" actId="6549"/>
          <ac:spMkLst>
            <pc:docMk/>
            <pc:sldMk cId="1051827301" sldId="271"/>
            <ac:spMk id="3" creationId="{00000000-0000-0000-0000-000000000000}"/>
          </ac:spMkLst>
        </pc:spChg>
      </pc:sldChg>
      <pc:sldChg chg="modSp">
        <pc:chgData name="Pratheeba Vimalnath" userId="db56d1dd-ad9e-4f64-be91-9f7084568d85" providerId="ADAL" clId="{4207612A-13FA-4EB2-AFF5-337914F34945}" dt="2020-09-01T14:45:24.373" v="331" actId="120"/>
        <pc:sldMkLst>
          <pc:docMk/>
          <pc:sldMk cId="4187487961" sldId="274"/>
        </pc:sldMkLst>
        <pc:spChg chg="mod">
          <ac:chgData name="Pratheeba Vimalnath" userId="db56d1dd-ad9e-4f64-be91-9f7084568d85" providerId="ADAL" clId="{4207612A-13FA-4EB2-AFF5-337914F34945}" dt="2020-09-01T14:45:24.373" v="331" actId="120"/>
          <ac:spMkLst>
            <pc:docMk/>
            <pc:sldMk cId="4187487961" sldId="274"/>
            <ac:spMk id="80" creationId="{0ACA0759-036C-434A-82FD-15C2EBA4D777}"/>
          </ac:spMkLst>
        </pc:spChg>
      </pc:sldChg>
      <pc:sldChg chg="modSp">
        <pc:chgData name="Pratheeba Vimalnath" userId="db56d1dd-ad9e-4f64-be91-9f7084568d85" providerId="ADAL" clId="{4207612A-13FA-4EB2-AFF5-337914F34945}" dt="2020-09-01T14:49:54.480" v="488"/>
        <pc:sldMkLst>
          <pc:docMk/>
          <pc:sldMk cId="571469530" sldId="275"/>
        </pc:sldMkLst>
        <pc:spChg chg="mod">
          <ac:chgData name="Pratheeba Vimalnath" userId="db56d1dd-ad9e-4f64-be91-9f7084568d85" providerId="ADAL" clId="{4207612A-13FA-4EB2-AFF5-337914F34945}" dt="2020-09-01T14:46:18.358" v="376" actId="6549"/>
          <ac:spMkLst>
            <pc:docMk/>
            <pc:sldMk cId="571469530" sldId="275"/>
            <ac:spMk id="39" creationId="{44FFBA71-26E1-4E07-89C5-CA1A241F0866}"/>
          </ac:spMkLst>
        </pc:spChg>
        <pc:spChg chg="mod">
          <ac:chgData name="Pratheeba Vimalnath" userId="db56d1dd-ad9e-4f64-be91-9f7084568d85" providerId="ADAL" clId="{4207612A-13FA-4EB2-AFF5-337914F34945}" dt="2020-09-01T14:49:54.480" v="488"/>
          <ac:spMkLst>
            <pc:docMk/>
            <pc:sldMk cId="571469530" sldId="275"/>
            <ac:spMk id="44" creationId="{105FBE36-BCD5-4EE5-B5B6-92BF61BA0DA5}"/>
          </ac:spMkLst>
        </pc:spChg>
      </pc:sldChg>
      <pc:sldChg chg="add">
        <pc:chgData name="Pratheeba Vimalnath" userId="db56d1dd-ad9e-4f64-be91-9f7084568d85" providerId="ADAL" clId="{4207612A-13FA-4EB2-AFF5-337914F34945}" dt="2020-09-01T14:39:15.753" v="167"/>
        <pc:sldMkLst>
          <pc:docMk/>
          <pc:sldMk cId="2446663584" sldId="284"/>
        </pc:sldMkLst>
      </pc:sldChg>
      <pc:sldChg chg="add del">
        <pc:chgData name="Pratheeba Vimalnath" userId="db56d1dd-ad9e-4f64-be91-9f7084568d85" providerId="ADAL" clId="{4207612A-13FA-4EB2-AFF5-337914F34945}" dt="2020-09-01T14:35:41.361" v="123" actId="2696"/>
        <pc:sldMkLst>
          <pc:docMk/>
          <pc:sldMk cId="1828274579" sldId="298"/>
        </pc:sldMkLst>
      </pc:sldChg>
      <pc:sldChg chg="modSp">
        <pc:chgData name="Pratheeba Vimalnath" userId="db56d1dd-ad9e-4f64-be91-9f7084568d85" providerId="ADAL" clId="{4207612A-13FA-4EB2-AFF5-337914F34945}" dt="2020-09-01T14:48:15.372" v="433" actId="207"/>
        <pc:sldMkLst>
          <pc:docMk/>
          <pc:sldMk cId="437260407" sldId="359"/>
        </pc:sldMkLst>
        <pc:spChg chg="mod">
          <ac:chgData name="Pratheeba Vimalnath" userId="db56d1dd-ad9e-4f64-be91-9f7084568d85" providerId="ADAL" clId="{4207612A-13FA-4EB2-AFF5-337914F34945}" dt="2020-09-01T14:48:15.372" v="433" actId="207"/>
          <ac:spMkLst>
            <pc:docMk/>
            <pc:sldMk cId="437260407" sldId="359"/>
            <ac:spMk id="3" creationId="{55002BD1-C493-4227-9099-D8441591C212}"/>
          </ac:spMkLst>
        </pc:spChg>
      </pc:sldChg>
      <pc:sldChg chg="modSp">
        <pc:chgData name="Pratheeba Vimalnath" userId="db56d1dd-ad9e-4f64-be91-9f7084568d85" providerId="ADAL" clId="{4207612A-13FA-4EB2-AFF5-337914F34945}" dt="2020-09-01T14:53:22.249" v="609" actId="6549"/>
        <pc:sldMkLst>
          <pc:docMk/>
          <pc:sldMk cId="3944208378" sldId="385"/>
        </pc:sldMkLst>
        <pc:spChg chg="mod">
          <ac:chgData name="Pratheeba Vimalnath" userId="db56d1dd-ad9e-4f64-be91-9f7084568d85" providerId="ADAL" clId="{4207612A-13FA-4EB2-AFF5-337914F34945}" dt="2020-09-01T14:53:22.249" v="609" actId="6549"/>
          <ac:spMkLst>
            <pc:docMk/>
            <pc:sldMk cId="3944208378" sldId="385"/>
            <ac:spMk id="2" creationId="{1AAF6D4D-76D2-4FBD-BEF2-89675478378D}"/>
          </ac:spMkLst>
        </pc:spChg>
      </pc:sldChg>
      <pc:sldChg chg="addSp delSp modSp addCm modCm">
        <pc:chgData name="Pratheeba Vimalnath" userId="db56d1dd-ad9e-4f64-be91-9f7084568d85" providerId="ADAL" clId="{4207612A-13FA-4EB2-AFF5-337914F34945}" dt="2020-09-01T14:56:52.341" v="734"/>
        <pc:sldMkLst>
          <pc:docMk/>
          <pc:sldMk cId="2624240973" sldId="396"/>
        </pc:sldMkLst>
        <pc:spChg chg="add del mod">
          <ac:chgData name="Pratheeba Vimalnath" userId="db56d1dd-ad9e-4f64-be91-9f7084568d85" providerId="ADAL" clId="{4207612A-13FA-4EB2-AFF5-337914F34945}" dt="2020-09-01T14:56:12.770" v="731" actId="767"/>
          <ac:spMkLst>
            <pc:docMk/>
            <pc:sldMk cId="2624240973" sldId="396"/>
            <ac:spMk id="3" creationId="{F3ADE364-DA63-4A0B-8DCE-61FE643D5599}"/>
          </ac:spMkLst>
        </pc:spChg>
        <pc:spChg chg="mod">
          <ac:chgData name="Pratheeba Vimalnath" userId="db56d1dd-ad9e-4f64-be91-9f7084568d85" providerId="ADAL" clId="{4207612A-13FA-4EB2-AFF5-337914F34945}" dt="2020-09-01T14:56:26.060" v="733" actId="13926"/>
          <ac:spMkLst>
            <pc:docMk/>
            <pc:sldMk cId="2624240973" sldId="396"/>
            <ac:spMk id="7" creationId="{245F52AB-B276-48C9-9A5D-6CC05A9D2326}"/>
          </ac:spMkLst>
        </pc:spChg>
      </pc:sldChg>
      <pc:sldChg chg="addSp delSp modSp addCm modCm">
        <pc:chgData name="Pratheeba Vimalnath" userId="db56d1dd-ad9e-4f64-be91-9f7084568d85" providerId="ADAL" clId="{4207612A-13FA-4EB2-AFF5-337914F34945}" dt="2020-09-01T14:54:39.741" v="728" actId="14100"/>
        <pc:sldMkLst>
          <pc:docMk/>
          <pc:sldMk cId="1245148049" sldId="414"/>
        </pc:sldMkLst>
        <pc:spChg chg="add del mod">
          <ac:chgData name="Pratheeba Vimalnath" userId="db56d1dd-ad9e-4f64-be91-9f7084568d85" providerId="ADAL" clId="{4207612A-13FA-4EB2-AFF5-337914F34945}" dt="2020-09-01T14:44:21.406" v="272" actId="478"/>
          <ac:spMkLst>
            <pc:docMk/>
            <pc:sldMk cId="1245148049" sldId="414"/>
            <ac:spMk id="20" creationId="{845015E9-0900-40FB-BDCF-F1CC00DE6D1F}"/>
          </ac:spMkLst>
        </pc:spChg>
        <pc:spChg chg="mod">
          <ac:chgData name="Pratheeba Vimalnath" userId="db56d1dd-ad9e-4f64-be91-9f7084568d85" providerId="ADAL" clId="{4207612A-13FA-4EB2-AFF5-337914F34945}" dt="2020-09-01T14:54:39.741" v="728" actId="14100"/>
          <ac:spMkLst>
            <pc:docMk/>
            <pc:sldMk cId="1245148049" sldId="414"/>
            <ac:spMk id="123" creationId="{96C318F2-40E7-4A08-8D62-FCF1BFCE9D3E}"/>
          </ac:spMkLst>
        </pc:spChg>
      </pc:sldChg>
      <pc:sldChg chg="modSp">
        <pc:chgData name="Pratheeba Vimalnath" userId="db56d1dd-ad9e-4f64-be91-9f7084568d85" providerId="ADAL" clId="{4207612A-13FA-4EB2-AFF5-337914F34945}" dt="2020-09-01T14:48:58.281" v="487" actId="207"/>
        <pc:sldMkLst>
          <pc:docMk/>
          <pc:sldMk cId="863497961" sldId="415"/>
        </pc:sldMkLst>
        <pc:spChg chg="mod">
          <ac:chgData name="Pratheeba Vimalnath" userId="db56d1dd-ad9e-4f64-be91-9f7084568d85" providerId="ADAL" clId="{4207612A-13FA-4EB2-AFF5-337914F34945}" dt="2020-09-01T14:48:58.281" v="487" actId="207"/>
          <ac:spMkLst>
            <pc:docMk/>
            <pc:sldMk cId="863497961" sldId="415"/>
            <ac:spMk id="3" creationId="{55002BD1-C493-4227-9099-D8441591C212}"/>
          </ac:spMkLst>
        </pc:spChg>
      </pc:sldChg>
      <pc:sldChg chg="modSp">
        <pc:chgData name="Pratheeba Vimalnath" userId="db56d1dd-ad9e-4f64-be91-9f7084568d85" providerId="ADAL" clId="{4207612A-13FA-4EB2-AFF5-337914F34945}" dt="2020-09-01T14:58:50.976" v="839" actId="20577"/>
        <pc:sldMkLst>
          <pc:docMk/>
          <pc:sldMk cId="258352594" sldId="416"/>
        </pc:sldMkLst>
        <pc:spChg chg="mod">
          <ac:chgData name="Pratheeba Vimalnath" userId="db56d1dd-ad9e-4f64-be91-9f7084568d85" providerId="ADAL" clId="{4207612A-13FA-4EB2-AFF5-337914F34945}" dt="2020-09-01T14:58:50.976" v="839" actId="20577"/>
          <ac:spMkLst>
            <pc:docMk/>
            <pc:sldMk cId="258352594" sldId="416"/>
            <ac:spMk id="3" creationId="{55002BD1-C493-4227-9099-D8441591C212}"/>
          </ac:spMkLst>
        </pc:spChg>
      </pc:sldChg>
      <pc:sldChg chg="addSp delSp modSp delCm modCm">
        <pc:chgData name="Pratheeba Vimalnath" userId="db56d1dd-ad9e-4f64-be91-9f7084568d85" providerId="ADAL" clId="{4207612A-13FA-4EB2-AFF5-337914F34945}" dt="2020-09-01T14:39:42.228" v="179" actId="6549"/>
        <pc:sldMkLst>
          <pc:docMk/>
          <pc:sldMk cId="4196030730" sldId="420"/>
        </pc:sldMkLst>
        <pc:spChg chg="add mod">
          <ac:chgData name="Pratheeba Vimalnath" userId="db56d1dd-ad9e-4f64-be91-9f7084568d85" providerId="ADAL" clId="{4207612A-13FA-4EB2-AFF5-337914F34945}" dt="2020-09-01T14:39:30.832" v="171" actId="403"/>
          <ac:spMkLst>
            <pc:docMk/>
            <pc:sldMk cId="4196030730" sldId="420"/>
            <ac:spMk id="2" creationId="{2BE611B5-0BEC-4622-8685-70AF06EF703E}"/>
          </ac:spMkLst>
        </pc:spChg>
        <pc:spChg chg="mod">
          <ac:chgData name="Pratheeba Vimalnath" userId="db56d1dd-ad9e-4f64-be91-9f7084568d85" providerId="ADAL" clId="{4207612A-13FA-4EB2-AFF5-337914F34945}" dt="2020-09-01T14:39:37.008" v="178" actId="1037"/>
          <ac:spMkLst>
            <pc:docMk/>
            <pc:sldMk cId="4196030730" sldId="420"/>
            <ac:spMk id="5" creationId="{E1729B83-D974-4470-96EC-8A8C3E141D94}"/>
          </ac:spMkLst>
        </pc:spChg>
        <pc:spChg chg="mod">
          <ac:chgData name="Pratheeba Vimalnath" userId="db56d1dd-ad9e-4f64-be91-9f7084568d85" providerId="ADAL" clId="{4207612A-13FA-4EB2-AFF5-337914F34945}" dt="2020-09-01T14:39:42.228" v="179" actId="6549"/>
          <ac:spMkLst>
            <pc:docMk/>
            <pc:sldMk cId="4196030730" sldId="420"/>
            <ac:spMk id="6" creationId="{19EAF92F-B6B4-4EE3-A941-A2E971F65DBE}"/>
          </ac:spMkLst>
        </pc:spChg>
        <pc:picChg chg="del mod">
          <ac:chgData name="Pratheeba Vimalnath" userId="db56d1dd-ad9e-4f64-be91-9f7084568d85" providerId="ADAL" clId="{4207612A-13FA-4EB2-AFF5-337914F34945}" dt="2020-09-01T14:39:22.539" v="168" actId="478"/>
          <ac:picMkLst>
            <pc:docMk/>
            <pc:sldMk cId="4196030730" sldId="420"/>
            <ac:picMk id="22" creationId="{00000000-0000-0000-0000-000000000000}"/>
          </ac:picMkLst>
        </pc:picChg>
      </pc:sldChg>
      <pc:sldChg chg="del">
        <pc:chgData name="Pratheeba Vimalnath" userId="db56d1dd-ad9e-4f64-be91-9f7084568d85" providerId="ADAL" clId="{4207612A-13FA-4EB2-AFF5-337914F34945}" dt="2020-09-01T14:34:26.017" v="15" actId="2696"/>
        <pc:sldMkLst>
          <pc:docMk/>
          <pc:sldMk cId="379349478" sldId="421"/>
        </pc:sldMkLst>
      </pc:sldChg>
      <pc:sldChg chg="delSp modSp">
        <pc:chgData name="Pratheeba Vimalnath" userId="db56d1dd-ad9e-4f64-be91-9f7084568d85" providerId="ADAL" clId="{4207612A-13FA-4EB2-AFF5-337914F34945}" dt="2020-09-01T14:35:56.612" v="125" actId="478"/>
        <pc:sldMkLst>
          <pc:docMk/>
          <pc:sldMk cId="405537021" sldId="422"/>
        </pc:sldMkLst>
        <pc:spChg chg="del mod">
          <ac:chgData name="Pratheeba Vimalnath" userId="db56d1dd-ad9e-4f64-be91-9f7084568d85" providerId="ADAL" clId="{4207612A-13FA-4EB2-AFF5-337914F34945}" dt="2020-09-01T14:35:56.612" v="125" actId="478"/>
          <ac:spMkLst>
            <pc:docMk/>
            <pc:sldMk cId="405537021" sldId="422"/>
            <ac:spMk id="2" creationId="{339B3AE9-5184-4CC1-8943-3B7C58C69DA9}"/>
          </ac:spMkLst>
        </pc:spChg>
      </pc:sldChg>
      <pc:sldChg chg="addSp delSp modSp add">
        <pc:chgData name="Pratheeba Vimalnath" userId="db56d1dd-ad9e-4f64-be91-9f7084568d85" providerId="ADAL" clId="{4207612A-13FA-4EB2-AFF5-337914F34945}" dt="2020-09-01T14:35:20.169" v="122" actId="1076"/>
        <pc:sldMkLst>
          <pc:docMk/>
          <pc:sldMk cId="252067448" sldId="423"/>
        </pc:sldMkLst>
        <pc:spChg chg="del">
          <ac:chgData name="Pratheeba Vimalnath" userId="db56d1dd-ad9e-4f64-be91-9f7084568d85" providerId="ADAL" clId="{4207612A-13FA-4EB2-AFF5-337914F34945}" dt="2020-09-01T14:32:32.395" v="5" actId="478"/>
          <ac:spMkLst>
            <pc:docMk/>
            <pc:sldMk cId="252067448" sldId="423"/>
            <ac:spMk id="2" creationId="{00000000-0000-0000-0000-000000000000}"/>
          </ac:spMkLst>
        </pc:spChg>
        <pc:spChg chg="mod">
          <ac:chgData name="Pratheeba Vimalnath" userId="db56d1dd-ad9e-4f64-be91-9f7084568d85" providerId="ADAL" clId="{4207612A-13FA-4EB2-AFF5-337914F34945}" dt="2020-09-01T14:32:50.802" v="14" actId="1076"/>
          <ac:spMkLst>
            <pc:docMk/>
            <pc:sldMk cId="252067448" sldId="423"/>
            <ac:spMk id="3" creationId="{00000000-0000-0000-0000-000000000000}"/>
          </ac:spMkLst>
        </pc:spChg>
        <pc:spChg chg="add del mod">
          <ac:chgData name="Pratheeba Vimalnath" userId="db56d1dd-ad9e-4f64-be91-9f7084568d85" providerId="ADAL" clId="{4207612A-13FA-4EB2-AFF5-337914F34945}" dt="2020-09-01T14:32:34.981" v="7" actId="478"/>
          <ac:spMkLst>
            <pc:docMk/>
            <pc:sldMk cId="252067448" sldId="423"/>
            <ac:spMk id="9" creationId="{D936B34D-A9B2-4301-A1E0-3F7F1425813B}"/>
          </ac:spMkLst>
        </pc:spChg>
        <pc:spChg chg="add mod">
          <ac:chgData name="Pratheeba Vimalnath" userId="db56d1dd-ad9e-4f64-be91-9f7084568d85" providerId="ADAL" clId="{4207612A-13FA-4EB2-AFF5-337914F34945}" dt="2020-09-01T14:35:20.169" v="122" actId="1076"/>
          <ac:spMkLst>
            <pc:docMk/>
            <pc:sldMk cId="252067448" sldId="423"/>
            <ac:spMk id="10" creationId="{FDBF1893-3D41-4DFB-919E-B1C4067BC1B0}"/>
          </ac:spMkLst>
        </pc:spChg>
        <pc:spChg chg="add">
          <ac:chgData name="Pratheeba Vimalnath" userId="db56d1dd-ad9e-4f64-be91-9f7084568d85" providerId="ADAL" clId="{4207612A-13FA-4EB2-AFF5-337914F34945}" dt="2020-09-01T14:32:33.185" v="6"/>
          <ac:spMkLst>
            <pc:docMk/>
            <pc:sldMk cId="252067448" sldId="423"/>
            <ac:spMk id="11" creationId="{9D5BB9E5-3ACA-4D70-B488-F9235593BA31}"/>
          </ac:spMkLst>
        </pc:spChg>
        <pc:spChg chg="add del">
          <ac:chgData name="Pratheeba Vimalnath" userId="db56d1dd-ad9e-4f64-be91-9f7084568d85" providerId="ADAL" clId="{4207612A-13FA-4EB2-AFF5-337914F34945}" dt="2020-09-01T14:32:37.794" v="8" actId="478"/>
          <ac:spMkLst>
            <pc:docMk/>
            <pc:sldMk cId="252067448" sldId="423"/>
            <ac:spMk id="13" creationId="{11EFAA1C-4A20-4FD3-84FC-1E93EA7EC555}"/>
          </ac:spMkLst>
        </pc:spChg>
        <pc:spChg chg="mod">
          <ac:chgData name="Pratheeba Vimalnath" userId="db56d1dd-ad9e-4f64-be91-9f7084568d85" providerId="ADAL" clId="{4207612A-13FA-4EB2-AFF5-337914F34945}" dt="2020-09-01T14:34:56.426" v="60" actId="20577"/>
          <ac:spMkLst>
            <pc:docMk/>
            <pc:sldMk cId="252067448" sldId="423"/>
            <ac:spMk id="18" creationId="{00000000-0000-0000-0000-000000000000}"/>
          </ac:spMkLst>
        </pc:spChg>
        <pc:picChg chg="add">
          <ac:chgData name="Pratheeba Vimalnath" userId="db56d1dd-ad9e-4f64-be91-9f7084568d85" providerId="ADAL" clId="{4207612A-13FA-4EB2-AFF5-337914F34945}" dt="2020-09-01T14:32:33.185" v="6"/>
          <ac:picMkLst>
            <pc:docMk/>
            <pc:sldMk cId="252067448" sldId="423"/>
            <ac:picMk id="12" creationId="{13D1B289-E6B6-40BC-88A9-B508F8A28C87}"/>
          </ac:picMkLst>
        </pc:picChg>
      </pc:sldChg>
      <pc:sldChg chg="modSp add">
        <pc:chgData name="Pratheeba Vimalnath" userId="db56d1dd-ad9e-4f64-be91-9f7084568d85" providerId="ADAL" clId="{4207612A-13FA-4EB2-AFF5-337914F34945}" dt="2020-09-01T14:59:27.053" v="850" actId="5793"/>
        <pc:sldMkLst>
          <pc:docMk/>
          <pc:sldMk cId="2341398849" sldId="424"/>
        </pc:sldMkLst>
        <pc:spChg chg="mod">
          <ac:chgData name="Pratheeba Vimalnath" userId="db56d1dd-ad9e-4f64-be91-9f7084568d85" providerId="ADAL" clId="{4207612A-13FA-4EB2-AFF5-337914F34945}" dt="2020-09-01T14:59:27.053" v="850" actId="5793"/>
          <ac:spMkLst>
            <pc:docMk/>
            <pc:sldMk cId="2341398849" sldId="424"/>
            <ac:spMk id="5" creationId="{E1729B83-D974-4470-96EC-8A8C3E141D94}"/>
          </ac:spMkLst>
        </pc:spChg>
      </pc:sldChg>
      <pc:sldChg chg="add">
        <pc:chgData name="Pratheeba Vimalnath" userId="db56d1dd-ad9e-4f64-be91-9f7084568d85" providerId="ADAL" clId="{4207612A-13FA-4EB2-AFF5-337914F34945}" dt="2020-09-01T14:59:32.556" v="851"/>
        <pc:sldMkLst>
          <pc:docMk/>
          <pc:sldMk cId="238215301" sldId="425"/>
        </pc:sldMkLst>
      </pc:sldChg>
      <pc:sldChg chg="addSp delSp modSp add">
        <pc:chgData name="Pratheeba Vimalnath" userId="db56d1dd-ad9e-4f64-be91-9f7084568d85" providerId="ADAL" clId="{4207612A-13FA-4EB2-AFF5-337914F34945}" dt="2020-09-01T15:03:20.042" v="984" actId="20577"/>
        <pc:sldMkLst>
          <pc:docMk/>
          <pc:sldMk cId="3921819835" sldId="426"/>
        </pc:sldMkLst>
        <pc:spChg chg="del">
          <ac:chgData name="Pratheeba Vimalnath" userId="db56d1dd-ad9e-4f64-be91-9f7084568d85" providerId="ADAL" clId="{4207612A-13FA-4EB2-AFF5-337914F34945}" dt="2020-09-01T15:02:32.821" v="907" actId="478"/>
          <ac:spMkLst>
            <pc:docMk/>
            <pc:sldMk cId="3921819835" sldId="426"/>
            <ac:spMk id="3" creationId="{55002BD1-C493-4227-9099-D8441591C212}"/>
          </ac:spMkLst>
        </pc:spChg>
        <pc:spChg chg="mod">
          <ac:chgData name="Pratheeba Vimalnath" userId="db56d1dd-ad9e-4f64-be91-9f7084568d85" providerId="ADAL" clId="{4207612A-13FA-4EB2-AFF5-337914F34945}" dt="2020-09-01T15:02:28.581" v="906" actId="20577"/>
          <ac:spMkLst>
            <pc:docMk/>
            <pc:sldMk cId="3921819835" sldId="426"/>
            <ac:spMk id="4" creationId="{79D5C5D1-D7B5-46BC-8575-1EE3E43F1A11}"/>
          </ac:spMkLst>
        </pc:spChg>
        <pc:spChg chg="del">
          <ac:chgData name="Pratheeba Vimalnath" userId="db56d1dd-ad9e-4f64-be91-9f7084568d85" providerId="ADAL" clId="{4207612A-13FA-4EB2-AFF5-337914F34945}" dt="2020-09-01T15:02:32.821" v="907" actId="478"/>
          <ac:spMkLst>
            <pc:docMk/>
            <pc:sldMk cId="3921819835" sldId="426"/>
            <ac:spMk id="5" creationId="{E1729B83-D974-4470-96EC-8A8C3E141D94}"/>
          </ac:spMkLst>
        </pc:spChg>
        <pc:spChg chg="add mod">
          <ac:chgData name="Pratheeba Vimalnath" userId="db56d1dd-ad9e-4f64-be91-9f7084568d85" providerId="ADAL" clId="{4207612A-13FA-4EB2-AFF5-337914F34945}" dt="2020-09-01T15:03:20.042" v="984" actId="20577"/>
          <ac:spMkLst>
            <pc:docMk/>
            <pc:sldMk cId="3921819835" sldId="426"/>
            <ac:spMk id="7" creationId="{B7FE762F-1438-47B5-9B00-A34B2D609A2C}"/>
          </ac:spMkLst>
        </pc:spChg>
      </pc:sldChg>
      <pc:sldChg chg="modSp add">
        <pc:chgData name="Pratheeba Vimalnath" userId="db56d1dd-ad9e-4f64-be91-9f7084568d85" providerId="ADAL" clId="{4207612A-13FA-4EB2-AFF5-337914F34945}" dt="2020-09-01T15:02:45.144" v="919" actId="1076"/>
        <pc:sldMkLst>
          <pc:docMk/>
          <pc:sldMk cId="803207085" sldId="427"/>
        </pc:sldMkLst>
        <pc:spChg chg="mod">
          <ac:chgData name="Pratheeba Vimalnath" userId="db56d1dd-ad9e-4f64-be91-9f7084568d85" providerId="ADAL" clId="{4207612A-13FA-4EB2-AFF5-337914F34945}" dt="2020-09-01T15:02:45.144" v="919" actId="1076"/>
          <ac:spMkLst>
            <pc:docMk/>
            <pc:sldMk cId="803207085" sldId="427"/>
            <ac:spMk id="4" creationId="{79D5C5D1-D7B5-46BC-8575-1EE3E43F1A11}"/>
          </ac:spMkLst>
        </pc:spChg>
        <pc:picChg chg="mod">
          <ac:chgData name="Pratheeba Vimalnath" userId="db56d1dd-ad9e-4f64-be91-9f7084568d85" providerId="ADAL" clId="{4207612A-13FA-4EB2-AFF5-337914F34945}" dt="2020-09-01T15:02:45.144" v="919" actId="1076"/>
          <ac:picMkLst>
            <pc:docMk/>
            <pc:sldMk cId="803207085" sldId="427"/>
            <ac:picMk id="6" creationId="{50C04CE9-7A4C-443C-96AC-D69DBE2D711E}"/>
          </ac:picMkLst>
        </pc:picChg>
      </pc:sldChg>
    </pc:docChg>
  </pc:docChgLst>
  <pc:docChgLst>
    <pc:chgData name="Ashley Pennington" userId="S::ap2087@cam.ac.uk::6d5b1acf-bc42-4231-bc7f-67b6c2bfc230" providerId="AD" clId="Web-{E747465B-5A86-43C6-C68E-A8FE93999762}"/>
    <pc:docChg chg="modSld">
      <pc:chgData name="Ashley Pennington" userId="S::ap2087@cam.ac.uk::6d5b1acf-bc42-4231-bc7f-67b6c2bfc230" providerId="AD" clId="Web-{E747465B-5A86-43C6-C68E-A8FE93999762}" dt="2020-09-01T14:16:47.598" v="31"/>
      <pc:docMkLst>
        <pc:docMk/>
      </pc:docMkLst>
      <pc:sldChg chg="modNotes">
        <pc:chgData name="Ashley Pennington" userId="S::ap2087@cam.ac.uk::6d5b1acf-bc42-4231-bc7f-67b6c2bfc230" providerId="AD" clId="Web-{E747465B-5A86-43C6-C68E-A8FE93999762}" dt="2020-09-01T14:16:47.598" v="31"/>
        <pc:sldMkLst>
          <pc:docMk/>
          <pc:sldMk cId="405537021" sldId="422"/>
        </pc:sldMkLst>
      </pc:sldChg>
    </pc:docChg>
  </pc:docChgLst>
  <pc:docChgLst>
    <pc:chgData name="Pratheeba Vimalnath" userId="db56d1dd-ad9e-4f64-be91-9f7084568d85" providerId="ADAL" clId="{A99765D9-4FA4-4FA4-8E2A-6E693DD0C3BF}"/>
    <pc:docChg chg="undo redo custSel mod addSld delSld modSld sldOrd modMainMaster">
      <pc:chgData name="Pratheeba Vimalnath" userId="db56d1dd-ad9e-4f64-be91-9f7084568d85" providerId="ADAL" clId="{A99765D9-4FA4-4FA4-8E2A-6E693DD0C3BF}" dt="2020-08-19T00:41:07.815" v="4239" actId="1076"/>
      <pc:docMkLst>
        <pc:docMk/>
      </pc:docMkLst>
      <pc:sldChg chg="addSp delSp modSp">
        <pc:chgData name="Pratheeba Vimalnath" userId="db56d1dd-ad9e-4f64-be91-9f7084568d85" providerId="ADAL" clId="{A99765D9-4FA4-4FA4-8E2A-6E693DD0C3BF}" dt="2020-08-19T00:10:38.952" v="3438" actId="1036"/>
        <pc:sldMkLst>
          <pc:docMk/>
          <pc:sldMk cId="4187487961" sldId="274"/>
        </pc:sldMkLst>
        <pc:spChg chg="del mod">
          <ac:chgData name="Pratheeba Vimalnath" userId="db56d1dd-ad9e-4f64-be91-9f7084568d85" providerId="ADAL" clId="{A99765D9-4FA4-4FA4-8E2A-6E693DD0C3BF}" dt="2020-08-18T23:52:37.185" v="2775" actId="478"/>
          <ac:spMkLst>
            <pc:docMk/>
            <pc:sldMk cId="4187487961" sldId="274"/>
            <ac:spMk id="74" creationId="{19349414-41BC-4A8A-B200-C4B8D12A76B8}"/>
          </ac:spMkLst>
        </pc:spChg>
        <pc:spChg chg="add mod">
          <ac:chgData name="Pratheeba Vimalnath" userId="db56d1dd-ad9e-4f64-be91-9f7084568d85" providerId="ADAL" clId="{A99765D9-4FA4-4FA4-8E2A-6E693DD0C3BF}" dt="2020-08-18T23:52:23.875" v="2756" actId="6549"/>
          <ac:spMkLst>
            <pc:docMk/>
            <pc:sldMk cId="4187487961" sldId="274"/>
            <ac:spMk id="80" creationId="{0ACA0759-036C-434A-82FD-15C2EBA4D777}"/>
          </ac:spMkLst>
        </pc:spChg>
        <pc:spChg chg="add mod">
          <ac:chgData name="Pratheeba Vimalnath" userId="db56d1dd-ad9e-4f64-be91-9f7084568d85" providerId="ADAL" clId="{A99765D9-4FA4-4FA4-8E2A-6E693DD0C3BF}" dt="2020-08-18T23:52:34.602" v="2774" actId="20577"/>
          <ac:spMkLst>
            <pc:docMk/>
            <pc:sldMk cId="4187487961" sldId="274"/>
            <ac:spMk id="83" creationId="{E0375BBB-37AB-468D-ACFD-2DBC20749E9C}"/>
          </ac:spMkLst>
        </pc:spChg>
        <pc:picChg chg="add mod">
          <ac:chgData name="Pratheeba Vimalnath" userId="db56d1dd-ad9e-4f64-be91-9f7084568d85" providerId="ADAL" clId="{A99765D9-4FA4-4FA4-8E2A-6E693DD0C3BF}" dt="2020-08-19T00:10:38.952" v="3438" actId="1036"/>
          <ac:picMkLst>
            <pc:docMk/>
            <pc:sldMk cId="4187487961" sldId="274"/>
            <ac:picMk id="84" creationId="{9EA39DA2-41FF-437E-9C4A-AE38CA9104DB}"/>
          </ac:picMkLst>
        </pc:picChg>
      </pc:sldChg>
      <pc:sldChg chg="addSp delSp modSp">
        <pc:chgData name="Pratheeba Vimalnath" userId="db56d1dd-ad9e-4f64-be91-9f7084568d85" providerId="ADAL" clId="{A99765D9-4FA4-4FA4-8E2A-6E693DD0C3BF}" dt="2020-08-19T00:10:35.927" v="3432" actId="1076"/>
        <pc:sldMkLst>
          <pc:docMk/>
          <pc:sldMk cId="571469530" sldId="275"/>
        </pc:sldMkLst>
        <pc:spChg chg="del">
          <ac:chgData name="Pratheeba Vimalnath" userId="db56d1dd-ad9e-4f64-be91-9f7084568d85" providerId="ADAL" clId="{A99765D9-4FA4-4FA4-8E2A-6E693DD0C3BF}" dt="2020-08-18T22:57:30.602" v="247" actId="478"/>
          <ac:spMkLst>
            <pc:docMk/>
            <pc:sldMk cId="571469530" sldId="275"/>
            <ac:spMk id="2" creationId="{00000000-0000-0000-0000-000000000000}"/>
          </ac:spMkLst>
        </pc:spChg>
        <pc:spChg chg="del mod">
          <ac:chgData name="Pratheeba Vimalnath" userId="db56d1dd-ad9e-4f64-be91-9f7084568d85" providerId="ADAL" clId="{A99765D9-4FA4-4FA4-8E2A-6E693DD0C3BF}" dt="2020-08-18T23:51:19.851" v="2697" actId="478"/>
          <ac:spMkLst>
            <pc:docMk/>
            <pc:sldMk cId="571469530" sldId="275"/>
            <ac:spMk id="3" creationId="{00000000-0000-0000-0000-000000000000}"/>
          </ac:spMkLst>
        </pc:spChg>
        <pc:spChg chg="mod">
          <ac:chgData name="Pratheeba Vimalnath" userId="db56d1dd-ad9e-4f64-be91-9f7084568d85" providerId="ADAL" clId="{A99765D9-4FA4-4FA4-8E2A-6E693DD0C3BF}" dt="2020-08-18T23:51:24.976" v="2704" actId="1036"/>
          <ac:spMkLst>
            <pc:docMk/>
            <pc:sldMk cId="571469530" sldId="275"/>
            <ac:spMk id="4" creationId="{DB720BCB-B557-46D2-8191-97C2FF081A75}"/>
          </ac:spMkLst>
        </pc:spChg>
        <pc:spChg chg="mod">
          <ac:chgData name="Pratheeba Vimalnath" userId="db56d1dd-ad9e-4f64-be91-9f7084568d85" providerId="ADAL" clId="{A99765D9-4FA4-4FA4-8E2A-6E693DD0C3BF}" dt="2020-08-18T23:51:24.976" v="2704" actId="1036"/>
          <ac:spMkLst>
            <pc:docMk/>
            <pc:sldMk cId="571469530" sldId="275"/>
            <ac:spMk id="6" creationId="{00000000-0000-0000-0000-000000000000}"/>
          </ac:spMkLst>
        </pc:spChg>
        <pc:spChg chg="add del mod">
          <ac:chgData name="Pratheeba Vimalnath" userId="db56d1dd-ad9e-4f64-be91-9f7084568d85" providerId="ADAL" clId="{A99765D9-4FA4-4FA4-8E2A-6E693DD0C3BF}" dt="2020-08-18T22:57:33.113" v="248" actId="478"/>
          <ac:spMkLst>
            <pc:docMk/>
            <pc:sldMk cId="571469530" sldId="275"/>
            <ac:spMk id="14" creationId="{75842230-3F21-4566-BC32-A253681504D4}"/>
          </ac:spMkLst>
        </pc:spChg>
        <pc:spChg chg="mod">
          <ac:chgData name="Pratheeba Vimalnath" userId="db56d1dd-ad9e-4f64-be91-9f7084568d85" providerId="ADAL" clId="{A99765D9-4FA4-4FA4-8E2A-6E693DD0C3BF}" dt="2020-08-18T23:51:24.976" v="2704" actId="1036"/>
          <ac:spMkLst>
            <pc:docMk/>
            <pc:sldMk cId="571469530" sldId="275"/>
            <ac:spMk id="26" creationId="{00000000-0000-0000-0000-000000000000}"/>
          </ac:spMkLst>
        </pc:spChg>
        <pc:spChg chg="mod">
          <ac:chgData name="Pratheeba Vimalnath" userId="db56d1dd-ad9e-4f64-be91-9f7084568d85" providerId="ADAL" clId="{A99765D9-4FA4-4FA4-8E2A-6E693DD0C3BF}" dt="2020-08-18T23:51:24.976" v="2704" actId="1036"/>
          <ac:spMkLst>
            <pc:docMk/>
            <pc:sldMk cId="571469530" sldId="275"/>
            <ac:spMk id="28" creationId="{00000000-0000-0000-0000-000000000000}"/>
          </ac:spMkLst>
        </pc:spChg>
        <pc:spChg chg="mod">
          <ac:chgData name="Pratheeba Vimalnath" userId="db56d1dd-ad9e-4f64-be91-9f7084568d85" providerId="ADAL" clId="{A99765D9-4FA4-4FA4-8E2A-6E693DD0C3BF}" dt="2020-08-18T23:51:24.976" v="2704" actId="1036"/>
          <ac:spMkLst>
            <pc:docMk/>
            <pc:sldMk cId="571469530" sldId="275"/>
            <ac:spMk id="29" creationId="{00000000-0000-0000-0000-000000000000}"/>
          </ac:spMkLst>
        </pc:spChg>
        <pc:spChg chg="mod">
          <ac:chgData name="Pratheeba Vimalnath" userId="db56d1dd-ad9e-4f64-be91-9f7084568d85" providerId="ADAL" clId="{A99765D9-4FA4-4FA4-8E2A-6E693DD0C3BF}" dt="2020-08-18T23:51:24.976" v="2704" actId="1036"/>
          <ac:spMkLst>
            <pc:docMk/>
            <pc:sldMk cId="571469530" sldId="275"/>
            <ac:spMk id="30" creationId="{00000000-0000-0000-0000-000000000000}"/>
          </ac:spMkLst>
        </pc:spChg>
        <pc:spChg chg="mod">
          <ac:chgData name="Pratheeba Vimalnath" userId="db56d1dd-ad9e-4f64-be91-9f7084568d85" providerId="ADAL" clId="{A99765D9-4FA4-4FA4-8E2A-6E693DD0C3BF}" dt="2020-08-18T23:51:24.976" v="2704" actId="1036"/>
          <ac:spMkLst>
            <pc:docMk/>
            <pc:sldMk cId="571469530" sldId="275"/>
            <ac:spMk id="31" creationId="{00000000-0000-0000-0000-000000000000}"/>
          </ac:spMkLst>
        </pc:spChg>
        <pc:spChg chg="add mod">
          <ac:chgData name="Pratheeba Vimalnath" userId="db56d1dd-ad9e-4f64-be91-9f7084568d85" providerId="ADAL" clId="{A99765D9-4FA4-4FA4-8E2A-6E693DD0C3BF}" dt="2020-08-19T00:10:30.597" v="3431" actId="120"/>
          <ac:spMkLst>
            <pc:docMk/>
            <pc:sldMk cId="571469530" sldId="275"/>
            <ac:spMk id="39" creationId="{44FFBA71-26E1-4E07-89C5-CA1A241F0866}"/>
          </ac:spMkLst>
        </pc:spChg>
        <pc:spChg chg="mod">
          <ac:chgData name="Pratheeba Vimalnath" userId="db56d1dd-ad9e-4f64-be91-9f7084568d85" providerId="ADAL" clId="{A99765D9-4FA4-4FA4-8E2A-6E693DD0C3BF}" dt="2020-08-18T23:51:24.976" v="2704" actId="1036"/>
          <ac:spMkLst>
            <pc:docMk/>
            <pc:sldMk cId="571469530" sldId="275"/>
            <ac:spMk id="41" creationId="{00000000-0000-0000-0000-000000000000}"/>
          </ac:spMkLst>
        </pc:spChg>
        <pc:spChg chg="add mod">
          <ac:chgData name="Pratheeba Vimalnath" userId="db56d1dd-ad9e-4f64-be91-9f7084568d85" providerId="ADAL" clId="{A99765D9-4FA4-4FA4-8E2A-6E693DD0C3BF}" dt="2020-08-18T23:52:03.510" v="2749" actId="1036"/>
          <ac:spMkLst>
            <pc:docMk/>
            <pc:sldMk cId="571469530" sldId="275"/>
            <ac:spMk id="44" creationId="{105FBE36-BCD5-4EE5-B5B6-92BF61BA0DA5}"/>
          </ac:spMkLst>
        </pc:spChg>
        <pc:spChg chg="mod">
          <ac:chgData name="Pratheeba Vimalnath" userId="db56d1dd-ad9e-4f64-be91-9f7084568d85" providerId="ADAL" clId="{A99765D9-4FA4-4FA4-8E2A-6E693DD0C3BF}" dt="2020-08-18T23:51:24.976" v="2704" actId="1036"/>
          <ac:spMkLst>
            <pc:docMk/>
            <pc:sldMk cId="571469530" sldId="275"/>
            <ac:spMk id="46" creationId="{00000000-0000-0000-0000-000000000000}"/>
          </ac:spMkLst>
        </pc:spChg>
        <pc:grpChg chg="mod">
          <ac:chgData name="Pratheeba Vimalnath" userId="db56d1dd-ad9e-4f64-be91-9f7084568d85" providerId="ADAL" clId="{A99765D9-4FA4-4FA4-8E2A-6E693DD0C3BF}" dt="2020-08-18T23:51:24.976" v="2704" actId="1036"/>
          <ac:grpSpMkLst>
            <pc:docMk/>
            <pc:sldMk cId="571469530" sldId="275"/>
            <ac:grpSpMk id="8" creationId="{00000000-0000-0000-0000-000000000000}"/>
          </ac:grpSpMkLst>
        </pc:grpChg>
        <pc:grpChg chg="mod">
          <ac:chgData name="Pratheeba Vimalnath" userId="db56d1dd-ad9e-4f64-be91-9f7084568d85" providerId="ADAL" clId="{A99765D9-4FA4-4FA4-8E2A-6E693DD0C3BF}" dt="2020-08-18T23:51:24.976" v="2704" actId="1036"/>
          <ac:grpSpMkLst>
            <pc:docMk/>
            <pc:sldMk cId="571469530" sldId="275"/>
            <ac:grpSpMk id="12" creationId="{00000000-0000-0000-0000-000000000000}"/>
          </ac:grpSpMkLst>
        </pc:grpChg>
        <pc:graphicFrameChg chg="mod">
          <ac:chgData name="Pratheeba Vimalnath" userId="db56d1dd-ad9e-4f64-be91-9f7084568d85" providerId="ADAL" clId="{A99765D9-4FA4-4FA4-8E2A-6E693DD0C3BF}" dt="2020-08-18T23:51:24.976" v="2704" actId="1036"/>
          <ac:graphicFrameMkLst>
            <pc:docMk/>
            <pc:sldMk cId="571469530" sldId="275"/>
            <ac:graphicFrameMk id="5" creationId="{00000000-0000-0000-0000-000000000000}"/>
          </ac:graphicFrameMkLst>
        </pc:graphicFrameChg>
        <pc:graphicFrameChg chg="mod">
          <ac:chgData name="Pratheeba Vimalnath" userId="db56d1dd-ad9e-4f64-be91-9f7084568d85" providerId="ADAL" clId="{A99765D9-4FA4-4FA4-8E2A-6E693DD0C3BF}" dt="2020-08-18T23:51:24.976" v="2704" actId="1036"/>
          <ac:graphicFrameMkLst>
            <pc:docMk/>
            <pc:sldMk cId="571469530" sldId="275"/>
            <ac:graphicFrameMk id="38" creationId="{00000000-0000-0000-0000-000000000000}"/>
          </ac:graphicFrameMkLst>
        </pc:graphicFrameChg>
        <pc:picChg chg="add mod">
          <ac:chgData name="Pratheeba Vimalnath" userId="db56d1dd-ad9e-4f64-be91-9f7084568d85" providerId="ADAL" clId="{A99765D9-4FA4-4FA4-8E2A-6E693DD0C3BF}" dt="2020-08-19T00:10:35.927" v="3432" actId="1076"/>
          <ac:picMkLst>
            <pc:docMk/>
            <pc:sldMk cId="571469530" sldId="275"/>
            <ac:picMk id="45" creationId="{E042E24B-F724-40D8-B8E7-DD644755B448}"/>
          </ac:picMkLst>
        </pc:picChg>
      </pc:sldChg>
      <pc:sldChg chg="modSp add del">
        <pc:chgData name="Pratheeba Vimalnath" userId="db56d1dd-ad9e-4f64-be91-9f7084568d85" providerId="ADAL" clId="{A99765D9-4FA4-4FA4-8E2A-6E693DD0C3BF}" dt="2020-08-18T23:08:55.953" v="485" actId="2696"/>
        <pc:sldMkLst>
          <pc:docMk/>
          <pc:sldMk cId="2323743288" sldId="306"/>
        </pc:sldMkLst>
        <pc:picChg chg="mod">
          <ac:chgData name="Pratheeba Vimalnath" userId="db56d1dd-ad9e-4f64-be91-9f7084568d85" providerId="ADAL" clId="{A99765D9-4FA4-4FA4-8E2A-6E693DD0C3BF}" dt="2020-08-18T23:03:15.670" v="385" actId="1076"/>
          <ac:picMkLst>
            <pc:docMk/>
            <pc:sldMk cId="2323743288" sldId="306"/>
            <ac:picMk id="7" creationId="{18120881-9B57-4073-AD8E-F827EBCE36C1}"/>
          </ac:picMkLst>
        </pc:picChg>
        <pc:picChg chg="mod">
          <ac:chgData name="Pratheeba Vimalnath" userId="db56d1dd-ad9e-4f64-be91-9f7084568d85" providerId="ADAL" clId="{A99765D9-4FA4-4FA4-8E2A-6E693DD0C3BF}" dt="2020-08-18T23:03:22.401" v="386" actId="1076"/>
          <ac:picMkLst>
            <pc:docMk/>
            <pc:sldMk cId="2323743288" sldId="306"/>
            <ac:picMk id="13" creationId="{C70EA8D4-040C-41E5-BAA4-B75F8C8C24F0}"/>
          </ac:picMkLst>
        </pc:picChg>
      </pc:sldChg>
      <pc:sldChg chg="modSp add del">
        <pc:chgData name="Pratheeba Vimalnath" userId="db56d1dd-ad9e-4f64-be91-9f7084568d85" providerId="ADAL" clId="{A99765D9-4FA4-4FA4-8E2A-6E693DD0C3BF}" dt="2020-08-18T23:35:01.051" v="2157" actId="1076"/>
        <pc:sldMkLst>
          <pc:docMk/>
          <pc:sldMk cId="3870333789" sldId="311"/>
        </pc:sldMkLst>
        <pc:spChg chg="mod">
          <ac:chgData name="Pratheeba Vimalnath" userId="db56d1dd-ad9e-4f64-be91-9f7084568d85" providerId="ADAL" clId="{A99765D9-4FA4-4FA4-8E2A-6E693DD0C3BF}" dt="2020-08-18T23:32:49.892" v="2122" actId="207"/>
          <ac:spMkLst>
            <pc:docMk/>
            <pc:sldMk cId="3870333789" sldId="311"/>
            <ac:spMk id="4" creationId="{00000000-0000-0000-0000-000000000000}"/>
          </ac:spMkLst>
        </pc:spChg>
        <pc:spChg chg="mod">
          <ac:chgData name="Pratheeba Vimalnath" userId="db56d1dd-ad9e-4f64-be91-9f7084568d85" providerId="ADAL" clId="{A99765D9-4FA4-4FA4-8E2A-6E693DD0C3BF}" dt="2020-08-18T23:34:57.077" v="2156" actId="1076"/>
          <ac:spMkLst>
            <pc:docMk/>
            <pc:sldMk cId="3870333789" sldId="311"/>
            <ac:spMk id="26" creationId="{00000000-0000-0000-0000-000000000000}"/>
          </ac:spMkLst>
        </pc:spChg>
        <pc:picChg chg="mod">
          <ac:chgData name="Pratheeba Vimalnath" userId="db56d1dd-ad9e-4f64-be91-9f7084568d85" providerId="ADAL" clId="{A99765D9-4FA4-4FA4-8E2A-6E693DD0C3BF}" dt="2020-08-18T23:35:01.051" v="2157" actId="1076"/>
          <ac:picMkLst>
            <pc:docMk/>
            <pc:sldMk cId="3870333789" sldId="311"/>
            <ac:picMk id="7" creationId="{00000000-0000-0000-0000-000000000000}"/>
          </ac:picMkLst>
        </pc:picChg>
      </pc:sldChg>
      <pc:sldChg chg="addSp delSp modSp add ord">
        <pc:chgData name="Pratheeba Vimalnath" userId="db56d1dd-ad9e-4f64-be91-9f7084568d85" providerId="ADAL" clId="{A99765D9-4FA4-4FA4-8E2A-6E693DD0C3BF}" dt="2020-08-19T00:32:55.437" v="4062" actId="20577"/>
        <pc:sldMkLst>
          <pc:docMk/>
          <pc:sldMk cId="1105871876" sldId="339"/>
        </pc:sldMkLst>
        <pc:spChg chg="del mod">
          <ac:chgData name="Pratheeba Vimalnath" userId="db56d1dd-ad9e-4f64-be91-9f7084568d85" providerId="ADAL" clId="{A99765D9-4FA4-4FA4-8E2A-6E693DD0C3BF}" dt="2020-08-18T23:29:00.127" v="1933"/>
          <ac:spMkLst>
            <pc:docMk/>
            <pc:sldMk cId="1105871876" sldId="339"/>
            <ac:spMk id="2" creationId="{00000000-0000-0000-0000-000000000000}"/>
          </ac:spMkLst>
        </pc:spChg>
        <pc:spChg chg="del mod">
          <ac:chgData name="Pratheeba Vimalnath" userId="db56d1dd-ad9e-4f64-be91-9f7084568d85" providerId="ADAL" clId="{A99765D9-4FA4-4FA4-8E2A-6E693DD0C3BF}" dt="2020-08-18T23:27:45.911" v="1852" actId="478"/>
          <ac:spMkLst>
            <pc:docMk/>
            <pc:sldMk cId="1105871876" sldId="339"/>
            <ac:spMk id="7" creationId="{00000000-0000-0000-0000-000000000000}"/>
          </ac:spMkLst>
        </pc:spChg>
        <pc:spChg chg="add mod">
          <ac:chgData name="Pratheeba Vimalnath" userId="db56d1dd-ad9e-4f64-be91-9f7084568d85" providerId="ADAL" clId="{A99765D9-4FA4-4FA4-8E2A-6E693DD0C3BF}" dt="2020-08-19T00:32:55.437" v="4062" actId="20577"/>
          <ac:spMkLst>
            <pc:docMk/>
            <pc:sldMk cId="1105871876" sldId="339"/>
            <ac:spMk id="9" creationId="{7B9B7A2B-1FFA-433D-99B8-F5357C7FEB1C}"/>
          </ac:spMkLst>
        </pc:spChg>
        <pc:spChg chg="add del mod ord">
          <ac:chgData name="Pratheeba Vimalnath" userId="db56d1dd-ad9e-4f64-be91-9f7084568d85" providerId="ADAL" clId="{A99765D9-4FA4-4FA4-8E2A-6E693DD0C3BF}" dt="2020-08-18T23:30:42.925" v="2119" actId="478"/>
          <ac:spMkLst>
            <pc:docMk/>
            <pc:sldMk cId="1105871876" sldId="339"/>
            <ac:spMk id="11" creationId="{32C793AB-6DD1-471F-8080-FB816A74833B}"/>
          </ac:spMkLst>
        </pc:spChg>
      </pc:sldChg>
      <pc:sldChg chg="add del">
        <pc:chgData name="Pratheeba Vimalnath" userId="db56d1dd-ad9e-4f64-be91-9f7084568d85" providerId="ADAL" clId="{A99765D9-4FA4-4FA4-8E2A-6E693DD0C3BF}" dt="2020-08-19T00:15:51.413" v="3614" actId="2696"/>
        <pc:sldMkLst>
          <pc:docMk/>
          <pc:sldMk cId="2924833147" sldId="342"/>
        </pc:sldMkLst>
      </pc:sldChg>
      <pc:sldChg chg="addSp delSp modSp del addCm delCm">
        <pc:chgData name="Pratheeba Vimalnath" userId="db56d1dd-ad9e-4f64-be91-9f7084568d85" providerId="ADAL" clId="{A99765D9-4FA4-4FA4-8E2A-6E693DD0C3BF}" dt="2020-08-19T00:16:39.052" v="3632" actId="2696"/>
        <pc:sldMkLst>
          <pc:docMk/>
          <pc:sldMk cId="1465918996" sldId="345"/>
        </pc:sldMkLst>
        <pc:spChg chg="add del mod">
          <ac:chgData name="Pratheeba Vimalnath" userId="db56d1dd-ad9e-4f64-be91-9f7084568d85" providerId="ADAL" clId="{A99765D9-4FA4-4FA4-8E2A-6E693DD0C3BF}" dt="2020-08-18T23:15:17.220" v="862" actId="478"/>
          <ac:spMkLst>
            <pc:docMk/>
            <pc:sldMk cId="1465918996" sldId="345"/>
            <ac:spMk id="2" creationId="{7BA3ACA1-8794-4C51-BF61-744094189DC9}"/>
          </ac:spMkLst>
        </pc:spChg>
        <pc:spChg chg="add del">
          <ac:chgData name="Pratheeba Vimalnath" userId="db56d1dd-ad9e-4f64-be91-9f7084568d85" providerId="ADAL" clId="{A99765D9-4FA4-4FA4-8E2A-6E693DD0C3BF}" dt="2020-08-18T23:27:09.012" v="1846" actId="478"/>
          <ac:spMkLst>
            <pc:docMk/>
            <pc:sldMk cId="1465918996" sldId="345"/>
            <ac:spMk id="3" creationId="{B88A9E5F-0FBE-4F84-BC2C-8F1355C53391}"/>
          </ac:spMkLst>
        </pc:spChg>
        <pc:spChg chg="add mod">
          <ac:chgData name="Pratheeba Vimalnath" userId="db56d1dd-ad9e-4f64-be91-9f7084568d85" providerId="ADAL" clId="{A99765D9-4FA4-4FA4-8E2A-6E693DD0C3BF}" dt="2020-08-19T00:09:46.969" v="3374" actId="1076"/>
          <ac:spMkLst>
            <pc:docMk/>
            <pc:sldMk cId="1465918996" sldId="345"/>
            <ac:spMk id="4" creationId="{857014A3-A555-457B-B61C-C1B0654A6D99}"/>
          </ac:spMkLst>
        </pc:spChg>
        <pc:spChg chg="mod">
          <ac:chgData name="Pratheeba Vimalnath" userId="db56d1dd-ad9e-4f64-be91-9f7084568d85" providerId="ADAL" clId="{A99765D9-4FA4-4FA4-8E2A-6E693DD0C3BF}" dt="2020-08-19T00:09:42.227" v="3373" actId="1036"/>
          <ac:spMkLst>
            <pc:docMk/>
            <pc:sldMk cId="1465918996" sldId="345"/>
            <ac:spMk id="5" creationId="{E1729B83-D974-4470-96EC-8A8C3E141D94}"/>
          </ac:spMkLst>
        </pc:spChg>
        <pc:spChg chg="add mod">
          <ac:chgData name="Pratheeba Vimalnath" userId="db56d1dd-ad9e-4f64-be91-9f7084568d85" providerId="ADAL" clId="{A99765D9-4FA4-4FA4-8E2A-6E693DD0C3BF}" dt="2020-08-19T00:09:46.969" v="3374" actId="1076"/>
          <ac:spMkLst>
            <pc:docMk/>
            <pc:sldMk cId="1465918996" sldId="345"/>
            <ac:spMk id="6" creationId="{B4E541FD-7ACE-4AF3-B57D-3D9DF279A013}"/>
          </ac:spMkLst>
        </pc:spChg>
        <pc:spChg chg="del mod">
          <ac:chgData name="Pratheeba Vimalnath" userId="db56d1dd-ad9e-4f64-be91-9f7084568d85" providerId="ADAL" clId="{A99765D9-4FA4-4FA4-8E2A-6E693DD0C3BF}" dt="2020-08-18T23:14:22.731" v="809"/>
          <ac:spMkLst>
            <pc:docMk/>
            <pc:sldMk cId="1465918996" sldId="345"/>
            <ac:spMk id="7" creationId="{245F52AB-B276-48C9-9A5D-6CC05A9D2326}"/>
          </ac:spMkLst>
        </pc:spChg>
        <pc:spChg chg="add del">
          <ac:chgData name="Pratheeba Vimalnath" userId="db56d1dd-ad9e-4f64-be91-9f7084568d85" providerId="ADAL" clId="{A99765D9-4FA4-4FA4-8E2A-6E693DD0C3BF}" dt="2020-08-18T23:53:14.042" v="2780" actId="478"/>
          <ac:spMkLst>
            <pc:docMk/>
            <pc:sldMk cId="1465918996" sldId="345"/>
            <ac:spMk id="8" creationId="{1EA73995-E315-4B5D-B736-4635B43E403F}"/>
          </ac:spMkLst>
        </pc:spChg>
        <pc:spChg chg="add mod">
          <ac:chgData name="Pratheeba Vimalnath" userId="db56d1dd-ad9e-4f64-be91-9f7084568d85" providerId="ADAL" clId="{A99765D9-4FA4-4FA4-8E2A-6E693DD0C3BF}" dt="2020-08-19T00:09:42.227" v="3373" actId="1036"/>
          <ac:spMkLst>
            <pc:docMk/>
            <pc:sldMk cId="1465918996" sldId="345"/>
            <ac:spMk id="9" creationId="{081F3A15-3A7E-4292-B800-64CFD363C2BD}"/>
          </ac:spMkLst>
        </pc:spChg>
        <pc:picChg chg="add mod">
          <ac:chgData name="Pratheeba Vimalnath" userId="db56d1dd-ad9e-4f64-be91-9f7084568d85" providerId="ADAL" clId="{A99765D9-4FA4-4FA4-8E2A-6E693DD0C3BF}" dt="2020-08-19T00:09:34.806" v="3347" actId="1076"/>
          <ac:picMkLst>
            <pc:docMk/>
            <pc:sldMk cId="1465918996" sldId="345"/>
            <ac:picMk id="10" creationId="{09002473-C6B3-40C1-9179-32B1A9FC3FAA}"/>
          </ac:picMkLst>
        </pc:picChg>
      </pc:sldChg>
      <pc:sldChg chg="modSp add">
        <pc:chgData name="Pratheeba Vimalnath" userId="db56d1dd-ad9e-4f64-be91-9f7084568d85" providerId="ADAL" clId="{A99765D9-4FA4-4FA4-8E2A-6E693DD0C3BF}" dt="2020-08-19T00:27:43.600" v="3872" actId="20577"/>
        <pc:sldMkLst>
          <pc:docMk/>
          <pc:sldMk cId="2577973858" sldId="345"/>
        </pc:sldMkLst>
        <pc:spChg chg="mod">
          <ac:chgData name="Pratheeba Vimalnath" userId="db56d1dd-ad9e-4f64-be91-9f7084568d85" providerId="ADAL" clId="{A99765D9-4FA4-4FA4-8E2A-6E693DD0C3BF}" dt="2020-08-19T00:27:43.600" v="3872" actId="20577"/>
          <ac:spMkLst>
            <pc:docMk/>
            <pc:sldMk cId="2577973858" sldId="345"/>
            <ac:spMk id="5" creationId="{E1729B83-D974-4470-96EC-8A8C3E141D94}"/>
          </ac:spMkLst>
        </pc:spChg>
      </pc:sldChg>
      <pc:sldChg chg="add del">
        <pc:chgData name="Pratheeba Vimalnath" userId="db56d1dd-ad9e-4f64-be91-9f7084568d85" providerId="ADAL" clId="{A99765D9-4FA4-4FA4-8E2A-6E693DD0C3BF}" dt="2020-08-19T00:15:55.383" v="3616" actId="2696"/>
        <pc:sldMkLst>
          <pc:docMk/>
          <pc:sldMk cId="4142156731" sldId="346"/>
        </pc:sldMkLst>
      </pc:sldChg>
      <pc:sldChg chg="add del">
        <pc:chgData name="Pratheeba Vimalnath" userId="db56d1dd-ad9e-4f64-be91-9f7084568d85" providerId="ADAL" clId="{A99765D9-4FA4-4FA4-8E2A-6E693DD0C3BF}" dt="2020-08-19T00:15:52.909" v="3615" actId="2696"/>
        <pc:sldMkLst>
          <pc:docMk/>
          <pc:sldMk cId="3393044021" sldId="348"/>
        </pc:sldMkLst>
      </pc:sldChg>
      <pc:sldChg chg="add">
        <pc:chgData name="Pratheeba Vimalnath" userId="db56d1dd-ad9e-4f64-be91-9f7084568d85" providerId="ADAL" clId="{A99765D9-4FA4-4FA4-8E2A-6E693DD0C3BF}" dt="2020-08-19T00:17:03.484" v="3635"/>
        <pc:sldMkLst>
          <pc:docMk/>
          <pc:sldMk cId="1380726922" sldId="358"/>
        </pc:sldMkLst>
      </pc:sldChg>
      <pc:sldChg chg="addSp delSp modSp del">
        <pc:chgData name="Pratheeba Vimalnath" userId="db56d1dd-ad9e-4f64-be91-9f7084568d85" providerId="ADAL" clId="{A99765D9-4FA4-4FA4-8E2A-6E693DD0C3BF}" dt="2020-08-19T00:16:39.063" v="3633" actId="2696"/>
        <pc:sldMkLst>
          <pc:docMk/>
          <pc:sldMk cId="2315134451" sldId="358"/>
        </pc:sldMkLst>
        <pc:spChg chg="add del">
          <ac:chgData name="Pratheeba Vimalnath" userId="db56d1dd-ad9e-4f64-be91-9f7084568d85" providerId="ADAL" clId="{A99765D9-4FA4-4FA4-8E2A-6E693DD0C3BF}" dt="2020-08-18T23:27:05.301" v="1845" actId="478"/>
          <ac:spMkLst>
            <pc:docMk/>
            <pc:sldMk cId="2315134451" sldId="358"/>
            <ac:spMk id="2" creationId="{8F3E673B-32E2-4719-8E0C-854519D5F6C3}"/>
          </ac:spMkLst>
        </pc:spChg>
        <pc:spChg chg="mod">
          <ac:chgData name="Pratheeba Vimalnath" userId="db56d1dd-ad9e-4f64-be91-9f7084568d85" providerId="ADAL" clId="{A99765D9-4FA4-4FA4-8E2A-6E693DD0C3BF}" dt="2020-08-19T00:09:57.131" v="3400" actId="1035"/>
          <ac:spMkLst>
            <pc:docMk/>
            <pc:sldMk cId="2315134451" sldId="358"/>
            <ac:spMk id="3" creationId="{6C3ED3ED-7E35-42D9-B0D9-940D3DBB4F8D}"/>
          </ac:spMkLst>
        </pc:spChg>
        <pc:spChg chg="del">
          <ac:chgData name="Pratheeba Vimalnath" userId="db56d1dd-ad9e-4f64-be91-9f7084568d85" providerId="ADAL" clId="{A99765D9-4FA4-4FA4-8E2A-6E693DD0C3BF}" dt="2020-08-18T23:10:07.393" v="497" actId="478"/>
          <ac:spMkLst>
            <pc:docMk/>
            <pc:sldMk cId="2315134451" sldId="358"/>
            <ac:spMk id="4" creationId="{6F43BD95-A168-41DC-9E6C-12A5E932222C}"/>
          </ac:spMkLst>
        </pc:spChg>
        <pc:spChg chg="mod">
          <ac:chgData name="Pratheeba Vimalnath" userId="db56d1dd-ad9e-4f64-be91-9f7084568d85" providerId="ADAL" clId="{A99765D9-4FA4-4FA4-8E2A-6E693DD0C3BF}" dt="2020-08-19T00:09:57.131" v="3400" actId="1035"/>
          <ac:spMkLst>
            <pc:docMk/>
            <pc:sldMk cId="2315134451" sldId="358"/>
            <ac:spMk id="5" creationId="{E1729B83-D974-4470-96EC-8A8C3E141D94}"/>
          </ac:spMkLst>
        </pc:spChg>
        <pc:spChg chg="mod">
          <ac:chgData name="Pratheeba Vimalnath" userId="db56d1dd-ad9e-4f64-be91-9f7084568d85" providerId="ADAL" clId="{A99765D9-4FA4-4FA4-8E2A-6E693DD0C3BF}" dt="2020-08-18T23:26:04.958" v="1829" actId="20577"/>
          <ac:spMkLst>
            <pc:docMk/>
            <pc:sldMk cId="2315134451" sldId="358"/>
            <ac:spMk id="7" creationId="{245F52AB-B276-48C9-9A5D-6CC05A9D2326}"/>
          </ac:spMkLst>
        </pc:spChg>
        <pc:spChg chg="del">
          <ac:chgData name="Pratheeba Vimalnath" userId="db56d1dd-ad9e-4f64-be91-9f7084568d85" providerId="ADAL" clId="{A99765D9-4FA4-4FA4-8E2A-6E693DD0C3BF}" dt="2020-08-18T23:10:07.393" v="497" actId="478"/>
          <ac:spMkLst>
            <pc:docMk/>
            <pc:sldMk cId="2315134451" sldId="358"/>
            <ac:spMk id="8" creationId="{96E23FF9-A02A-4192-8D09-F88C3DED557E}"/>
          </ac:spMkLst>
        </pc:spChg>
        <pc:spChg chg="del">
          <ac:chgData name="Pratheeba Vimalnath" userId="db56d1dd-ad9e-4f64-be91-9f7084568d85" providerId="ADAL" clId="{A99765D9-4FA4-4FA4-8E2A-6E693DD0C3BF}" dt="2020-08-18T23:10:07.393" v="497" actId="478"/>
          <ac:spMkLst>
            <pc:docMk/>
            <pc:sldMk cId="2315134451" sldId="358"/>
            <ac:spMk id="9" creationId="{E6A6A626-1C14-4EBF-9E77-C912C0F069B4}"/>
          </ac:spMkLst>
        </pc:spChg>
        <pc:spChg chg="del">
          <ac:chgData name="Pratheeba Vimalnath" userId="db56d1dd-ad9e-4f64-be91-9f7084568d85" providerId="ADAL" clId="{A99765D9-4FA4-4FA4-8E2A-6E693DD0C3BF}" dt="2020-08-18T23:10:07.393" v="497" actId="478"/>
          <ac:spMkLst>
            <pc:docMk/>
            <pc:sldMk cId="2315134451" sldId="358"/>
            <ac:spMk id="17" creationId="{12D02749-84A8-4B5A-ABF0-5148AD5663BA}"/>
          </ac:spMkLst>
        </pc:spChg>
        <pc:spChg chg="del">
          <ac:chgData name="Pratheeba Vimalnath" userId="db56d1dd-ad9e-4f64-be91-9f7084568d85" providerId="ADAL" clId="{A99765D9-4FA4-4FA4-8E2A-6E693DD0C3BF}" dt="2020-08-18T23:10:07.393" v="497" actId="478"/>
          <ac:spMkLst>
            <pc:docMk/>
            <pc:sldMk cId="2315134451" sldId="358"/>
            <ac:spMk id="18" creationId="{B56B46BD-74B7-4FA2-8C6F-A9B12293B0DB}"/>
          </ac:spMkLst>
        </pc:spChg>
        <pc:spChg chg="del">
          <ac:chgData name="Pratheeba Vimalnath" userId="db56d1dd-ad9e-4f64-be91-9f7084568d85" providerId="ADAL" clId="{A99765D9-4FA4-4FA4-8E2A-6E693DD0C3BF}" dt="2020-08-18T23:10:07.393" v="497" actId="478"/>
          <ac:spMkLst>
            <pc:docMk/>
            <pc:sldMk cId="2315134451" sldId="358"/>
            <ac:spMk id="19" creationId="{07730DF2-B84D-4A51-AC0B-8FD3ED0871D8}"/>
          </ac:spMkLst>
        </pc:spChg>
        <pc:picChg chg="add">
          <ac:chgData name="Pratheeba Vimalnath" userId="db56d1dd-ad9e-4f64-be91-9f7084568d85" providerId="ADAL" clId="{A99765D9-4FA4-4FA4-8E2A-6E693DD0C3BF}" dt="2020-08-19T00:09:51.225" v="3375"/>
          <ac:picMkLst>
            <pc:docMk/>
            <pc:sldMk cId="2315134451" sldId="358"/>
            <ac:picMk id="15" creationId="{76BA9B46-6BBA-434B-A985-6E54ACCD1EB5}"/>
          </ac:picMkLst>
        </pc:picChg>
        <pc:cxnChg chg="del">
          <ac:chgData name="Pratheeba Vimalnath" userId="db56d1dd-ad9e-4f64-be91-9f7084568d85" providerId="ADAL" clId="{A99765D9-4FA4-4FA4-8E2A-6E693DD0C3BF}" dt="2020-08-18T23:10:07.393" v="497" actId="478"/>
          <ac:cxnSpMkLst>
            <pc:docMk/>
            <pc:sldMk cId="2315134451" sldId="358"/>
            <ac:cxnSpMk id="10" creationId="{9ED1F623-AA26-44C6-9BFD-EEDBD0B1318D}"/>
          </ac:cxnSpMkLst>
        </pc:cxnChg>
        <pc:cxnChg chg="del">
          <ac:chgData name="Pratheeba Vimalnath" userId="db56d1dd-ad9e-4f64-be91-9f7084568d85" providerId="ADAL" clId="{A99765D9-4FA4-4FA4-8E2A-6E693DD0C3BF}" dt="2020-08-18T23:10:07.393" v="497" actId="478"/>
          <ac:cxnSpMkLst>
            <pc:docMk/>
            <pc:sldMk cId="2315134451" sldId="358"/>
            <ac:cxnSpMk id="11" creationId="{C152FB37-8D1D-4E8A-8731-2514E22870B5}"/>
          </ac:cxnSpMkLst>
        </pc:cxnChg>
        <pc:cxnChg chg="del">
          <ac:chgData name="Pratheeba Vimalnath" userId="db56d1dd-ad9e-4f64-be91-9f7084568d85" providerId="ADAL" clId="{A99765D9-4FA4-4FA4-8E2A-6E693DD0C3BF}" dt="2020-08-18T23:10:07.393" v="497" actId="478"/>
          <ac:cxnSpMkLst>
            <pc:docMk/>
            <pc:sldMk cId="2315134451" sldId="358"/>
            <ac:cxnSpMk id="14" creationId="{AA6CF80D-345A-40E8-A27F-AB5D5BE74D2F}"/>
          </ac:cxnSpMkLst>
        </pc:cxnChg>
      </pc:sldChg>
      <pc:sldChg chg="modSp">
        <pc:chgData name="Pratheeba Vimalnath" userId="db56d1dd-ad9e-4f64-be91-9f7084568d85" providerId="ADAL" clId="{A99765D9-4FA4-4FA4-8E2A-6E693DD0C3BF}" dt="2020-08-18T22:55:03.393" v="245" actId="1076"/>
        <pc:sldMkLst>
          <pc:docMk/>
          <pc:sldMk cId="437260407" sldId="359"/>
        </pc:sldMkLst>
        <pc:spChg chg="mod">
          <ac:chgData name="Pratheeba Vimalnath" userId="db56d1dd-ad9e-4f64-be91-9f7084568d85" providerId="ADAL" clId="{A99765D9-4FA4-4FA4-8E2A-6E693DD0C3BF}" dt="2020-08-18T22:55:03.393" v="245" actId="1076"/>
          <ac:spMkLst>
            <pc:docMk/>
            <pc:sldMk cId="437260407" sldId="359"/>
            <ac:spMk id="5" creationId="{E1729B83-D974-4470-96EC-8A8C3E141D94}"/>
          </ac:spMkLst>
        </pc:spChg>
      </pc:sldChg>
      <pc:sldChg chg="add del">
        <pc:chgData name="Pratheeba Vimalnath" userId="db56d1dd-ad9e-4f64-be91-9f7084568d85" providerId="ADAL" clId="{A99765D9-4FA4-4FA4-8E2A-6E693DD0C3BF}" dt="2020-08-19T00:17:31.907" v="3644" actId="2696"/>
        <pc:sldMkLst>
          <pc:docMk/>
          <pc:sldMk cId="3462065524" sldId="360"/>
        </pc:sldMkLst>
      </pc:sldChg>
      <pc:sldChg chg="del">
        <pc:chgData name="Pratheeba Vimalnath" userId="db56d1dd-ad9e-4f64-be91-9f7084568d85" providerId="ADAL" clId="{A99765D9-4FA4-4FA4-8E2A-6E693DD0C3BF}" dt="2020-08-19T00:09:04.883" v="3344" actId="2696"/>
        <pc:sldMkLst>
          <pc:docMk/>
          <pc:sldMk cId="122297596" sldId="361"/>
        </pc:sldMkLst>
      </pc:sldChg>
      <pc:sldChg chg="del">
        <pc:chgData name="Pratheeba Vimalnath" userId="db56d1dd-ad9e-4f64-be91-9f7084568d85" providerId="ADAL" clId="{A99765D9-4FA4-4FA4-8E2A-6E693DD0C3BF}" dt="2020-08-19T00:09:04.879" v="3343" actId="2696"/>
        <pc:sldMkLst>
          <pc:docMk/>
          <pc:sldMk cId="1673766226" sldId="362"/>
        </pc:sldMkLst>
      </pc:sldChg>
      <pc:sldChg chg="del">
        <pc:chgData name="Pratheeba Vimalnath" userId="db56d1dd-ad9e-4f64-be91-9f7084568d85" providerId="ADAL" clId="{A99765D9-4FA4-4FA4-8E2A-6E693DD0C3BF}" dt="2020-08-19T00:09:04.878" v="3342" actId="2696"/>
        <pc:sldMkLst>
          <pc:docMk/>
          <pc:sldMk cId="716189670" sldId="363"/>
        </pc:sldMkLst>
      </pc:sldChg>
      <pc:sldChg chg="del">
        <pc:chgData name="Pratheeba Vimalnath" userId="db56d1dd-ad9e-4f64-be91-9f7084568d85" providerId="ADAL" clId="{A99765D9-4FA4-4FA4-8E2A-6E693DD0C3BF}" dt="2020-08-19T00:09:04.875" v="3341" actId="2696"/>
        <pc:sldMkLst>
          <pc:docMk/>
          <pc:sldMk cId="14534318" sldId="364"/>
        </pc:sldMkLst>
      </pc:sldChg>
      <pc:sldChg chg="del">
        <pc:chgData name="Pratheeba Vimalnath" userId="db56d1dd-ad9e-4f64-be91-9f7084568d85" providerId="ADAL" clId="{A99765D9-4FA4-4FA4-8E2A-6E693DD0C3BF}" dt="2020-08-19T00:09:04.867" v="3340" actId="2696"/>
        <pc:sldMkLst>
          <pc:docMk/>
          <pc:sldMk cId="4262947856" sldId="365"/>
        </pc:sldMkLst>
      </pc:sldChg>
      <pc:sldChg chg="add del">
        <pc:chgData name="Pratheeba Vimalnath" userId="db56d1dd-ad9e-4f64-be91-9f7084568d85" providerId="ADAL" clId="{A99765D9-4FA4-4FA4-8E2A-6E693DD0C3BF}" dt="2020-08-19T00:15:46.425" v="3613" actId="2696"/>
        <pc:sldMkLst>
          <pc:docMk/>
          <pc:sldMk cId="288160614" sldId="367"/>
        </pc:sldMkLst>
      </pc:sldChg>
      <pc:sldChg chg="modSp add del">
        <pc:chgData name="Pratheeba Vimalnath" userId="db56d1dd-ad9e-4f64-be91-9f7084568d85" providerId="ADAL" clId="{A99765D9-4FA4-4FA4-8E2A-6E693DD0C3BF}" dt="2020-08-19T00:14:47.340" v="3612" actId="2696"/>
        <pc:sldMkLst>
          <pc:docMk/>
          <pc:sldMk cId="1954275403" sldId="368"/>
        </pc:sldMkLst>
        <pc:spChg chg="mod">
          <ac:chgData name="Pratheeba Vimalnath" userId="db56d1dd-ad9e-4f64-be91-9f7084568d85" providerId="ADAL" clId="{A99765D9-4FA4-4FA4-8E2A-6E693DD0C3BF}" dt="2020-08-17T14:32:09.245" v="125" actId="1036"/>
          <ac:spMkLst>
            <pc:docMk/>
            <pc:sldMk cId="1954275403" sldId="368"/>
            <ac:spMk id="329" creationId="{264D02AD-5B14-470E-AD67-090638CC5753}"/>
          </ac:spMkLst>
        </pc:spChg>
      </pc:sldChg>
      <pc:sldChg chg="add del">
        <pc:chgData name="Pratheeba Vimalnath" userId="db56d1dd-ad9e-4f64-be91-9f7084568d85" providerId="ADAL" clId="{A99765D9-4FA4-4FA4-8E2A-6E693DD0C3BF}" dt="2020-08-19T00:14:45.587" v="3611" actId="2696"/>
        <pc:sldMkLst>
          <pc:docMk/>
          <pc:sldMk cId="1854396371" sldId="372"/>
        </pc:sldMkLst>
      </pc:sldChg>
      <pc:sldChg chg="addSp delSp modSp add">
        <pc:chgData name="Pratheeba Vimalnath" userId="db56d1dd-ad9e-4f64-be91-9f7084568d85" providerId="ADAL" clId="{A99765D9-4FA4-4FA4-8E2A-6E693DD0C3BF}" dt="2020-08-19T00:36:26.758" v="4066" actId="20577"/>
        <pc:sldMkLst>
          <pc:docMk/>
          <pc:sldMk cId="1467111011" sldId="373"/>
        </pc:sldMkLst>
        <pc:spChg chg="add del mod">
          <ac:chgData name="Pratheeba Vimalnath" userId="db56d1dd-ad9e-4f64-be91-9f7084568d85" providerId="ADAL" clId="{A99765D9-4FA4-4FA4-8E2A-6E693DD0C3BF}" dt="2020-08-18T23:49:48.215" v="2678" actId="478"/>
          <ac:spMkLst>
            <pc:docMk/>
            <pc:sldMk cId="1467111011" sldId="373"/>
            <ac:spMk id="2" creationId="{61E9F964-B8CF-4E00-8D85-26E1E7DA181B}"/>
          </ac:spMkLst>
        </pc:spChg>
        <pc:spChg chg="add mod">
          <ac:chgData name="Pratheeba Vimalnath" userId="db56d1dd-ad9e-4f64-be91-9f7084568d85" providerId="ADAL" clId="{A99765D9-4FA4-4FA4-8E2A-6E693DD0C3BF}" dt="2020-08-19T00:32:00.637" v="4028" actId="1076"/>
          <ac:spMkLst>
            <pc:docMk/>
            <pc:sldMk cId="1467111011" sldId="373"/>
            <ac:spMk id="6" creationId="{6E415C7D-1F9A-4D6B-9554-BF245F80BF19}"/>
          </ac:spMkLst>
        </pc:spChg>
        <pc:spChg chg="add mod">
          <ac:chgData name="Pratheeba Vimalnath" userId="db56d1dd-ad9e-4f64-be91-9f7084568d85" providerId="ADAL" clId="{A99765D9-4FA4-4FA4-8E2A-6E693DD0C3BF}" dt="2020-08-19T00:31:55.766" v="4027" actId="122"/>
          <ac:spMkLst>
            <pc:docMk/>
            <pc:sldMk cId="1467111011" sldId="373"/>
            <ac:spMk id="7" creationId="{F26BCBB8-509F-4605-BA63-39191DB5F1BC}"/>
          </ac:spMkLst>
        </pc:spChg>
        <pc:spChg chg="del">
          <ac:chgData name="Pratheeba Vimalnath" userId="db56d1dd-ad9e-4f64-be91-9f7084568d85" providerId="ADAL" clId="{A99765D9-4FA4-4FA4-8E2A-6E693DD0C3BF}" dt="2020-08-19T00:00:54.728" v="3042" actId="478"/>
          <ac:spMkLst>
            <pc:docMk/>
            <pc:sldMk cId="1467111011" sldId="373"/>
            <ac:spMk id="18" creationId="{00000000-0000-0000-0000-000000000000}"/>
          </ac:spMkLst>
        </pc:spChg>
        <pc:spChg chg="add del mod">
          <ac:chgData name="Pratheeba Vimalnath" userId="db56d1dd-ad9e-4f64-be91-9f7084568d85" providerId="ADAL" clId="{A99765D9-4FA4-4FA4-8E2A-6E693DD0C3BF}" dt="2020-08-19T00:00:49.889" v="3041" actId="478"/>
          <ac:spMkLst>
            <pc:docMk/>
            <pc:sldMk cId="1467111011" sldId="373"/>
            <ac:spMk id="31" creationId="{7192BA29-5023-4C2C-AEFA-2C92F98114D4}"/>
          </ac:spMkLst>
        </pc:spChg>
        <pc:spChg chg="add del mod topLvl">
          <ac:chgData name="Pratheeba Vimalnath" userId="db56d1dd-ad9e-4f64-be91-9f7084568d85" providerId="ADAL" clId="{A99765D9-4FA4-4FA4-8E2A-6E693DD0C3BF}" dt="2020-08-19T00:23:25.024" v="3764" actId="478"/>
          <ac:spMkLst>
            <pc:docMk/>
            <pc:sldMk cId="1467111011" sldId="373"/>
            <ac:spMk id="32" creationId="{00000000-0000-0000-0000-000000000000}"/>
          </ac:spMkLst>
        </pc:spChg>
        <pc:spChg chg="del mod topLvl">
          <ac:chgData name="Pratheeba Vimalnath" userId="db56d1dd-ad9e-4f64-be91-9f7084568d85" providerId="ADAL" clId="{A99765D9-4FA4-4FA4-8E2A-6E693DD0C3BF}" dt="2020-08-19T00:23:46.808" v="3769" actId="478"/>
          <ac:spMkLst>
            <pc:docMk/>
            <pc:sldMk cId="1467111011" sldId="373"/>
            <ac:spMk id="33" creationId="{00000000-0000-0000-0000-000000000000}"/>
          </ac:spMkLst>
        </pc:spChg>
        <pc:spChg chg="add mod">
          <ac:chgData name="Pratheeba Vimalnath" userId="db56d1dd-ad9e-4f64-be91-9f7084568d85" providerId="ADAL" clId="{A99765D9-4FA4-4FA4-8E2A-6E693DD0C3BF}" dt="2020-08-19T00:36:26.758" v="4066" actId="20577"/>
          <ac:spMkLst>
            <pc:docMk/>
            <pc:sldMk cId="1467111011" sldId="373"/>
            <ac:spMk id="34" creationId="{F18E48B2-E97B-4292-B50A-A73D14C15234}"/>
          </ac:spMkLst>
        </pc:spChg>
        <pc:spChg chg="add">
          <ac:chgData name="Pratheeba Vimalnath" userId="db56d1dd-ad9e-4f64-be91-9f7084568d85" providerId="ADAL" clId="{A99765D9-4FA4-4FA4-8E2A-6E693DD0C3BF}" dt="2020-08-19T00:00:37.269" v="3034"/>
          <ac:spMkLst>
            <pc:docMk/>
            <pc:sldMk cId="1467111011" sldId="373"/>
            <ac:spMk id="35" creationId="{B33BC988-C975-4677-AD7C-291AD7BDF523}"/>
          </ac:spMkLst>
        </pc:spChg>
        <pc:spChg chg="add mod">
          <ac:chgData name="Pratheeba Vimalnath" userId="db56d1dd-ad9e-4f64-be91-9f7084568d85" providerId="ADAL" clId="{A99765D9-4FA4-4FA4-8E2A-6E693DD0C3BF}" dt="2020-08-19T00:26:46.416" v="3851" actId="164"/>
          <ac:spMkLst>
            <pc:docMk/>
            <pc:sldMk cId="1467111011" sldId="373"/>
            <ac:spMk id="37" creationId="{ECF2C539-575C-4F0A-8A0B-639764014FD0}"/>
          </ac:spMkLst>
        </pc:spChg>
        <pc:spChg chg="del mod topLvl">
          <ac:chgData name="Pratheeba Vimalnath" userId="db56d1dd-ad9e-4f64-be91-9f7084568d85" providerId="ADAL" clId="{A99765D9-4FA4-4FA4-8E2A-6E693DD0C3BF}" dt="2020-08-17T14:24:12.528" v="107" actId="478"/>
          <ac:spMkLst>
            <pc:docMk/>
            <pc:sldMk cId="1467111011" sldId="373"/>
            <ac:spMk id="42" creationId="{00000000-0000-0000-0000-000000000000}"/>
          </ac:spMkLst>
        </pc:spChg>
        <pc:spChg chg="del mod topLvl">
          <ac:chgData name="Pratheeba Vimalnath" userId="db56d1dd-ad9e-4f64-be91-9f7084568d85" providerId="ADAL" clId="{A99765D9-4FA4-4FA4-8E2A-6E693DD0C3BF}" dt="2020-08-17T14:24:12.528" v="107" actId="478"/>
          <ac:spMkLst>
            <pc:docMk/>
            <pc:sldMk cId="1467111011" sldId="373"/>
            <ac:spMk id="43" creationId="{00000000-0000-0000-0000-000000000000}"/>
          </ac:spMkLst>
        </pc:spChg>
        <pc:spChg chg="del mod topLvl">
          <ac:chgData name="Pratheeba Vimalnath" userId="db56d1dd-ad9e-4f64-be91-9f7084568d85" providerId="ADAL" clId="{A99765D9-4FA4-4FA4-8E2A-6E693DD0C3BF}" dt="2020-08-17T14:24:12.528" v="107" actId="478"/>
          <ac:spMkLst>
            <pc:docMk/>
            <pc:sldMk cId="1467111011" sldId="373"/>
            <ac:spMk id="44" creationId="{00000000-0000-0000-0000-000000000000}"/>
          </ac:spMkLst>
        </pc:spChg>
        <pc:spChg chg="del mod topLvl">
          <ac:chgData name="Pratheeba Vimalnath" userId="db56d1dd-ad9e-4f64-be91-9f7084568d85" providerId="ADAL" clId="{A99765D9-4FA4-4FA4-8E2A-6E693DD0C3BF}" dt="2020-08-17T14:24:12.528" v="107" actId="478"/>
          <ac:spMkLst>
            <pc:docMk/>
            <pc:sldMk cId="1467111011" sldId="373"/>
            <ac:spMk id="45" creationId="{00000000-0000-0000-0000-000000000000}"/>
          </ac:spMkLst>
        </pc:spChg>
        <pc:spChg chg="del mod topLvl">
          <ac:chgData name="Pratheeba Vimalnath" userId="db56d1dd-ad9e-4f64-be91-9f7084568d85" providerId="ADAL" clId="{A99765D9-4FA4-4FA4-8E2A-6E693DD0C3BF}" dt="2020-08-17T14:24:12.528" v="107" actId="478"/>
          <ac:spMkLst>
            <pc:docMk/>
            <pc:sldMk cId="1467111011" sldId="373"/>
            <ac:spMk id="46" creationId="{00000000-0000-0000-0000-000000000000}"/>
          </ac:spMkLst>
        </pc:spChg>
        <pc:spChg chg="del mod topLvl">
          <ac:chgData name="Pratheeba Vimalnath" userId="db56d1dd-ad9e-4f64-be91-9f7084568d85" providerId="ADAL" clId="{A99765D9-4FA4-4FA4-8E2A-6E693DD0C3BF}" dt="2020-08-19T00:26:30.047" v="3848" actId="478"/>
          <ac:spMkLst>
            <pc:docMk/>
            <pc:sldMk cId="1467111011" sldId="373"/>
            <ac:spMk id="52" creationId="{00000000-0000-0000-0000-000000000000}"/>
          </ac:spMkLst>
        </pc:spChg>
        <pc:spChg chg="del mod topLvl">
          <ac:chgData name="Pratheeba Vimalnath" userId="db56d1dd-ad9e-4f64-be91-9f7084568d85" providerId="ADAL" clId="{A99765D9-4FA4-4FA4-8E2A-6E693DD0C3BF}" dt="2020-08-19T00:26:30.047" v="3848" actId="478"/>
          <ac:spMkLst>
            <pc:docMk/>
            <pc:sldMk cId="1467111011" sldId="373"/>
            <ac:spMk id="53" creationId="{00000000-0000-0000-0000-000000000000}"/>
          </ac:spMkLst>
        </pc:spChg>
        <pc:spChg chg="del">
          <ac:chgData name="Pratheeba Vimalnath" userId="db56d1dd-ad9e-4f64-be91-9f7084568d85" providerId="ADAL" clId="{A99765D9-4FA4-4FA4-8E2A-6E693DD0C3BF}" dt="2020-08-17T14:24:03.890" v="105" actId="478"/>
          <ac:spMkLst>
            <pc:docMk/>
            <pc:sldMk cId="1467111011" sldId="373"/>
            <ac:spMk id="57" creationId="{00000000-0000-0000-0000-000000000000}"/>
          </ac:spMkLst>
        </pc:spChg>
        <pc:spChg chg="del mod">
          <ac:chgData name="Pratheeba Vimalnath" userId="db56d1dd-ad9e-4f64-be91-9f7084568d85" providerId="ADAL" clId="{A99765D9-4FA4-4FA4-8E2A-6E693DD0C3BF}" dt="2020-08-18T23:49:10.538" v="2657" actId="478"/>
          <ac:spMkLst>
            <pc:docMk/>
            <pc:sldMk cId="1467111011" sldId="373"/>
            <ac:spMk id="74" creationId="{19349414-41BC-4A8A-B200-C4B8D12A76B8}"/>
          </ac:spMkLst>
        </pc:spChg>
        <pc:spChg chg="del">
          <ac:chgData name="Pratheeba Vimalnath" userId="db56d1dd-ad9e-4f64-be91-9f7084568d85" providerId="ADAL" clId="{A99765D9-4FA4-4FA4-8E2A-6E693DD0C3BF}" dt="2020-08-19T00:26:30.047" v="3848" actId="478"/>
          <ac:spMkLst>
            <pc:docMk/>
            <pc:sldMk cId="1467111011" sldId="373"/>
            <ac:spMk id="75" creationId="{00000000-0000-0000-0000-000000000000}"/>
          </ac:spMkLst>
        </pc:spChg>
        <pc:spChg chg="del">
          <ac:chgData name="Pratheeba Vimalnath" userId="db56d1dd-ad9e-4f64-be91-9f7084568d85" providerId="ADAL" clId="{A99765D9-4FA4-4FA4-8E2A-6E693DD0C3BF}" dt="2020-08-19T00:23:29.226" v="3765" actId="478"/>
          <ac:spMkLst>
            <pc:docMk/>
            <pc:sldMk cId="1467111011" sldId="373"/>
            <ac:spMk id="76" creationId="{00000000-0000-0000-0000-000000000000}"/>
          </ac:spMkLst>
        </pc:spChg>
        <pc:spChg chg="del">
          <ac:chgData name="Pratheeba Vimalnath" userId="db56d1dd-ad9e-4f64-be91-9f7084568d85" providerId="ADAL" clId="{A99765D9-4FA4-4FA4-8E2A-6E693DD0C3BF}" dt="2020-08-19T00:23:34.660" v="3766" actId="478"/>
          <ac:spMkLst>
            <pc:docMk/>
            <pc:sldMk cId="1467111011" sldId="373"/>
            <ac:spMk id="77" creationId="{00000000-0000-0000-0000-000000000000}"/>
          </ac:spMkLst>
        </pc:spChg>
        <pc:spChg chg="del mod">
          <ac:chgData name="Pratheeba Vimalnath" userId="db56d1dd-ad9e-4f64-be91-9f7084568d85" providerId="ADAL" clId="{A99765D9-4FA4-4FA4-8E2A-6E693DD0C3BF}" dt="2020-08-19T00:26:30.047" v="3848" actId="478"/>
          <ac:spMkLst>
            <pc:docMk/>
            <pc:sldMk cId="1467111011" sldId="373"/>
            <ac:spMk id="78" creationId="{00000000-0000-0000-0000-000000000000}"/>
          </ac:spMkLst>
        </pc:spChg>
        <pc:spChg chg="del">
          <ac:chgData name="Pratheeba Vimalnath" userId="db56d1dd-ad9e-4f64-be91-9f7084568d85" providerId="ADAL" clId="{A99765D9-4FA4-4FA4-8E2A-6E693DD0C3BF}" dt="2020-08-19T00:26:30.047" v="3848" actId="478"/>
          <ac:spMkLst>
            <pc:docMk/>
            <pc:sldMk cId="1467111011" sldId="373"/>
            <ac:spMk id="79" creationId="{00000000-0000-0000-0000-000000000000}"/>
          </ac:spMkLst>
        </pc:spChg>
        <pc:spChg chg="del">
          <ac:chgData name="Pratheeba Vimalnath" userId="db56d1dd-ad9e-4f64-be91-9f7084568d85" providerId="ADAL" clId="{A99765D9-4FA4-4FA4-8E2A-6E693DD0C3BF}" dt="2020-08-19T00:26:30.047" v="3848" actId="478"/>
          <ac:spMkLst>
            <pc:docMk/>
            <pc:sldMk cId="1467111011" sldId="373"/>
            <ac:spMk id="81" creationId="{00000000-0000-0000-0000-000000000000}"/>
          </ac:spMkLst>
        </pc:spChg>
        <pc:spChg chg="del mod">
          <ac:chgData name="Pratheeba Vimalnath" userId="db56d1dd-ad9e-4f64-be91-9f7084568d85" providerId="ADAL" clId="{A99765D9-4FA4-4FA4-8E2A-6E693DD0C3BF}" dt="2020-08-19T00:23:57.641" v="3771" actId="478"/>
          <ac:spMkLst>
            <pc:docMk/>
            <pc:sldMk cId="1467111011" sldId="373"/>
            <ac:spMk id="82" creationId="{00000000-0000-0000-0000-000000000000}"/>
          </ac:spMkLst>
        </pc:spChg>
        <pc:grpChg chg="add mod">
          <ac:chgData name="Pratheeba Vimalnath" userId="db56d1dd-ad9e-4f64-be91-9f7084568d85" providerId="ADAL" clId="{A99765D9-4FA4-4FA4-8E2A-6E693DD0C3BF}" dt="2020-08-19T00:32:00.637" v="4028" actId="1076"/>
          <ac:grpSpMkLst>
            <pc:docMk/>
            <pc:sldMk cId="1467111011" sldId="373"/>
            <ac:grpSpMk id="4" creationId="{0BBA7F3E-5920-4C68-AC39-8424A2CEC9DF}"/>
          </ac:grpSpMkLst>
        </pc:grpChg>
        <pc:grpChg chg="del">
          <ac:chgData name="Pratheeba Vimalnath" userId="db56d1dd-ad9e-4f64-be91-9f7084568d85" providerId="ADAL" clId="{A99765D9-4FA4-4FA4-8E2A-6E693DD0C3BF}" dt="2020-08-19T00:00:54.728" v="3042" actId="478"/>
          <ac:grpSpMkLst>
            <pc:docMk/>
            <pc:sldMk cId="1467111011" sldId="373"/>
            <ac:grpSpMk id="5" creationId="{00000000-0000-0000-0000-000000000000}"/>
          </ac:grpSpMkLst>
        </pc:grpChg>
        <pc:grpChg chg="del">
          <ac:chgData name="Pratheeba Vimalnath" userId="db56d1dd-ad9e-4f64-be91-9f7084568d85" providerId="ADAL" clId="{A99765D9-4FA4-4FA4-8E2A-6E693DD0C3BF}" dt="2020-08-17T14:24:09.229" v="106" actId="165"/>
          <ac:grpSpMkLst>
            <pc:docMk/>
            <pc:sldMk cId="1467111011" sldId="373"/>
            <ac:grpSpMk id="6" creationId="{00000000-0000-0000-0000-000000000000}"/>
          </ac:grpSpMkLst>
        </pc:grpChg>
        <pc:grpChg chg="del mod topLvl">
          <ac:chgData name="Pratheeba Vimalnath" userId="db56d1dd-ad9e-4f64-be91-9f7084568d85" providerId="ADAL" clId="{A99765D9-4FA4-4FA4-8E2A-6E693DD0C3BF}" dt="2020-08-17T14:24:12.528" v="107" actId="478"/>
          <ac:grpSpMkLst>
            <pc:docMk/>
            <pc:sldMk cId="1467111011" sldId="373"/>
            <ac:grpSpMk id="7" creationId="{00000000-0000-0000-0000-000000000000}"/>
          </ac:grpSpMkLst>
        </pc:grpChg>
        <pc:grpChg chg="del mod topLvl">
          <ac:chgData name="Pratheeba Vimalnath" userId="db56d1dd-ad9e-4f64-be91-9f7084568d85" providerId="ADAL" clId="{A99765D9-4FA4-4FA4-8E2A-6E693DD0C3BF}" dt="2020-08-17T14:24:12.528" v="107" actId="478"/>
          <ac:grpSpMkLst>
            <pc:docMk/>
            <pc:sldMk cId="1467111011" sldId="373"/>
            <ac:grpSpMk id="8" creationId="{00000000-0000-0000-0000-000000000000}"/>
          </ac:grpSpMkLst>
        </pc:grpChg>
        <pc:grpChg chg="del mod topLvl">
          <ac:chgData name="Pratheeba Vimalnath" userId="db56d1dd-ad9e-4f64-be91-9f7084568d85" providerId="ADAL" clId="{A99765D9-4FA4-4FA4-8E2A-6E693DD0C3BF}" dt="2020-08-17T14:24:12.528" v="107" actId="478"/>
          <ac:grpSpMkLst>
            <pc:docMk/>
            <pc:sldMk cId="1467111011" sldId="373"/>
            <ac:grpSpMk id="9" creationId="{00000000-0000-0000-0000-000000000000}"/>
          </ac:grpSpMkLst>
        </pc:grpChg>
        <pc:grpChg chg="del mod topLvl">
          <ac:chgData name="Pratheeba Vimalnath" userId="db56d1dd-ad9e-4f64-be91-9f7084568d85" providerId="ADAL" clId="{A99765D9-4FA4-4FA4-8E2A-6E693DD0C3BF}" dt="2020-08-17T14:24:12.528" v="107" actId="478"/>
          <ac:grpSpMkLst>
            <pc:docMk/>
            <pc:sldMk cId="1467111011" sldId="373"/>
            <ac:grpSpMk id="10" creationId="{00000000-0000-0000-0000-000000000000}"/>
          </ac:grpSpMkLst>
        </pc:grpChg>
        <pc:grpChg chg="del mod topLvl">
          <ac:chgData name="Pratheeba Vimalnath" userId="db56d1dd-ad9e-4f64-be91-9f7084568d85" providerId="ADAL" clId="{A99765D9-4FA4-4FA4-8E2A-6E693DD0C3BF}" dt="2020-08-17T14:24:12.528" v="107" actId="478"/>
          <ac:grpSpMkLst>
            <pc:docMk/>
            <pc:sldMk cId="1467111011" sldId="373"/>
            <ac:grpSpMk id="11" creationId="{00000000-0000-0000-0000-000000000000}"/>
          </ac:grpSpMkLst>
        </pc:grpChg>
        <pc:picChg chg="add mod">
          <ac:chgData name="Pratheeba Vimalnath" userId="db56d1dd-ad9e-4f64-be91-9f7084568d85" providerId="ADAL" clId="{A99765D9-4FA4-4FA4-8E2A-6E693DD0C3BF}" dt="2020-08-19T00:26:46.416" v="3851" actId="164"/>
          <ac:picMkLst>
            <pc:docMk/>
            <pc:sldMk cId="1467111011" sldId="373"/>
            <ac:picMk id="3" creationId="{80AB78B0-1A05-4921-82FA-1E0DC4D27D05}"/>
          </ac:picMkLst>
        </pc:picChg>
        <pc:picChg chg="add">
          <ac:chgData name="Pratheeba Vimalnath" userId="db56d1dd-ad9e-4f64-be91-9f7084568d85" providerId="ADAL" clId="{A99765D9-4FA4-4FA4-8E2A-6E693DD0C3BF}" dt="2020-08-19T00:10:52.234" v="3440"/>
          <ac:picMkLst>
            <pc:docMk/>
            <pc:sldMk cId="1467111011" sldId="373"/>
            <ac:picMk id="36" creationId="{759A2EF5-12F4-454C-B202-7D60FB6587CB}"/>
          </ac:picMkLst>
        </pc:picChg>
        <pc:picChg chg="del mod topLvl">
          <ac:chgData name="Pratheeba Vimalnath" userId="db56d1dd-ad9e-4f64-be91-9f7084568d85" providerId="ADAL" clId="{A99765D9-4FA4-4FA4-8E2A-6E693DD0C3BF}" dt="2020-08-17T14:24:12.528" v="107" actId="478"/>
          <ac:picMkLst>
            <pc:docMk/>
            <pc:sldMk cId="1467111011" sldId="373"/>
            <ac:picMk id="39"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40"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41"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47"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48"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49"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50" creationId="{00000000-0000-0000-0000-000000000000}"/>
          </ac:picMkLst>
        </pc:picChg>
        <pc:picChg chg="del mod topLvl">
          <ac:chgData name="Pratheeba Vimalnath" userId="db56d1dd-ad9e-4f64-be91-9f7084568d85" providerId="ADAL" clId="{A99765D9-4FA4-4FA4-8E2A-6E693DD0C3BF}" dt="2020-08-17T14:24:12.528" v="107" actId="478"/>
          <ac:picMkLst>
            <pc:docMk/>
            <pc:sldMk cId="1467111011" sldId="373"/>
            <ac:picMk id="51" creationId="{00000000-0000-0000-0000-000000000000}"/>
          </ac:picMkLst>
        </pc:picChg>
      </pc:sldChg>
      <pc:sldChg chg="modSp add del">
        <pc:chgData name="Pratheeba Vimalnath" userId="db56d1dd-ad9e-4f64-be91-9f7084568d85" providerId="ADAL" clId="{A99765D9-4FA4-4FA4-8E2A-6E693DD0C3BF}" dt="2020-08-18T23:54:47.309" v="2824" actId="2696"/>
        <pc:sldMkLst>
          <pc:docMk/>
          <pc:sldMk cId="196418884" sldId="374"/>
        </pc:sldMkLst>
        <pc:spChg chg="mod">
          <ac:chgData name="Pratheeba Vimalnath" userId="db56d1dd-ad9e-4f64-be91-9f7084568d85" providerId="ADAL" clId="{A99765D9-4FA4-4FA4-8E2A-6E693DD0C3BF}" dt="2020-08-17T14:23:17.826" v="82" actId="1076"/>
          <ac:spMkLst>
            <pc:docMk/>
            <pc:sldMk cId="196418884" sldId="374"/>
            <ac:spMk id="5" creationId="{E1729B83-D974-4470-96EC-8A8C3E141D94}"/>
          </ac:spMkLst>
        </pc:spChg>
      </pc:sldChg>
      <pc:sldChg chg="modSp add del">
        <pc:chgData name="Pratheeba Vimalnath" userId="db56d1dd-ad9e-4f64-be91-9f7084568d85" providerId="ADAL" clId="{A99765D9-4FA4-4FA4-8E2A-6E693DD0C3BF}" dt="2020-08-18T23:37:11.752" v="2315" actId="2696"/>
        <pc:sldMkLst>
          <pc:docMk/>
          <pc:sldMk cId="3127395718" sldId="375"/>
        </pc:sldMkLst>
        <pc:spChg chg="mod">
          <ac:chgData name="Pratheeba Vimalnath" userId="db56d1dd-ad9e-4f64-be91-9f7084568d85" providerId="ADAL" clId="{A99765D9-4FA4-4FA4-8E2A-6E693DD0C3BF}" dt="2020-08-17T14:42:00.378" v="160" actId="1038"/>
          <ac:spMkLst>
            <pc:docMk/>
            <pc:sldMk cId="3127395718" sldId="375"/>
            <ac:spMk id="8" creationId="{96E23FF9-A02A-4192-8D09-F88C3DED557E}"/>
          </ac:spMkLst>
        </pc:spChg>
        <pc:cxnChg chg="mod">
          <ac:chgData name="Pratheeba Vimalnath" userId="db56d1dd-ad9e-4f64-be91-9f7084568d85" providerId="ADAL" clId="{A99765D9-4FA4-4FA4-8E2A-6E693DD0C3BF}" dt="2020-08-17T14:42:05.377" v="162" actId="14100"/>
          <ac:cxnSpMkLst>
            <pc:docMk/>
            <pc:sldMk cId="3127395718" sldId="375"/>
            <ac:cxnSpMk id="11" creationId="{C152FB37-8D1D-4E8A-8731-2514E22870B5}"/>
          </ac:cxnSpMkLst>
        </pc:cxnChg>
        <pc:cxnChg chg="mod">
          <ac:chgData name="Pratheeba Vimalnath" userId="db56d1dd-ad9e-4f64-be91-9f7084568d85" providerId="ADAL" clId="{A99765D9-4FA4-4FA4-8E2A-6E693DD0C3BF}" dt="2020-08-17T14:42:03.023" v="161" actId="14100"/>
          <ac:cxnSpMkLst>
            <pc:docMk/>
            <pc:sldMk cId="3127395718" sldId="375"/>
            <ac:cxnSpMk id="14" creationId="{AA6CF80D-345A-40E8-A27F-AB5D5BE74D2F}"/>
          </ac:cxnSpMkLst>
        </pc:cxnChg>
      </pc:sldChg>
      <pc:sldChg chg="addSp delSp modSp add ord">
        <pc:chgData name="Pratheeba Vimalnath" userId="db56d1dd-ad9e-4f64-be91-9f7084568d85" providerId="ADAL" clId="{A99765D9-4FA4-4FA4-8E2A-6E693DD0C3BF}" dt="2020-08-18T23:35:03.023" v="2158"/>
        <pc:sldMkLst>
          <pc:docMk/>
          <pc:sldMk cId="126266453" sldId="376"/>
        </pc:sldMkLst>
        <pc:spChg chg="del">
          <ac:chgData name="Pratheeba Vimalnath" userId="db56d1dd-ad9e-4f64-be91-9f7084568d85" providerId="ADAL" clId="{A99765D9-4FA4-4FA4-8E2A-6E693DD0C3BF}" dt="2020-08-18T23:09:44.949" v="495" actId="478"/>
          <ac:spMkLst>
            <pc:docMk/>
            <pc:sldMk cId="126266453" sldId="376"/>
            <ac:spMk id="3" creationId="{B88A9E5F-0FBE-4F84-BC2C-8F1355C53391}"/>
          </ac:spMkLst>
        </pc:spChg>
        <pc:spChg chg="mod">
          <ac:chgData name="Pratheeba Vimalnath" userId="db56d1dd-ad9e-4f64-be91-9f7084568d85" providerId="ADAL" clId="{A99765D9-4FA4-4FA4-8E2A-6E693DD0C3BF}" dt="2020-08-18T22:47:31.999" v="215" actId="404"/>
          <ac:spMkLst>
            <pc:docMk/>
            <pc:sldMk cId="126266453" sldId="376"/>
            <ac:spMk id="5" creationId="{E1729B83-D974-4470-96EC-8A8C3E141D94}"/>
          </ac:spMkLst>
        </pc:spChg>
        <pc:spChg chg="del mod">
          <ac:chgData name="Pratheeba Vimalnath" userId="db56d1dd-ad9e-4f64-be91-9f7084568d85" providerId="ADAL" clId="{A99765D9-4FA4-4FA4-8E2A-6E693DD0C3BF}" dt="2020-08-18T22:46:59.982" v="166" actId="478"/>
          <ac:spMkLst>
            <pc:docMk/>
            <pc:sldMk cId="126266453" sldId="376"/>
            <ac:spMk id="7" creationId="{245F52AB-B276-48C9-9A5D-6CC05A9D2326}"/>
          </ac:spMkLst>
        </pc:spChg>
        <pc:picChg chg="add del">
          <ac:chgData name="Pratheeba Vimalnath" userId="db56d1dd-ad9e-4f64-be91-9f7084568d85" providerId="ADAL" clId="{A99765D9-4FA4-4FA4-8E2A-6E693DD0C3BF}" dt="2020-08-18T23:34:49.502" v="2154" actId="478"/>
          <ac:picMkLst>
            <pc:docMk/>
            <pc:sldMk cId="126266453" sldId="376"/>
            <ac:picMk id="6" creationId="{5506B28C-36DC-4DBE-965E-175713130F10}"/>
          </ac:picMkLst>
        </pc:picChg>
        <pc:picChg chg="add">
          <ac:chgData name="Pratheeba Vimalnath" userId="db56d1dd-ad9e-4f64-be91-9f7084568d85" providerId="ADAL" clId="{A99765D9-4FA4-4FA4-8E2A-6E693DD0C3BF}" dt="2020-08-18T23:35:03.023" v="2158"/>
          <ac:picMkLst>
            <pc:docMk/>
            <pc:sldMk cId="126266453" sldId="376"/>
            <ac:picMk id="8" creationId="{4C36B8A5-11F4-48A9-8C82-ABE0DF99E1B2}"/>
          </ac:picMkLst>
        </pc:picChg>
      </pc:sldChg>
      <pc:sldChg chg="add del">
        <pc:chgData name="Pratheeba Vimalnath" userId="db56d1dd-ad9e-4f64-be91-9f7084568d85" providerId="ADAL" clId="{A99765D9-4FA4-4FA4-8E2A-6E693DD0C3BF}" dt="2020-08-18T22:59:28.255" v="342" actId="2696"/>
        <pc:sldMkLst>
          <pc:docMk/>
          <pc:sldMk cId="1107356875" sldId="377"/>
        </pc:sldMkLst>
      </pc:sldChg>
      <pc:sldChg chg="addSp delSp modSp add mod setBg setClrOvrMap">
        <pc:chgData name="Pratheeba Vimalnath" userId="db56d1dd-ad9e-4f64-be91-9f7084568d85" providerId="ADAL" clId="{A99765D9-4FA4-4FA4-8E2A-6E693DD0C3BF}" dt="2020-08-19T00:41:07.815" v="4239" actId="1076"/>
        <pc:sldMkLst>
          <pc:docMk/>
          <pc:sldMk cId="1748967851" sldId="378"/>
        </pc:sldMkLst>
        <pc:spChg chg="add del mod">
          <ac:chgData name="Pratheeba Vimalnath" userId="db56d1dd-ad9e-4f64-be91-9f7084568d85" providerId="ADAL" clId="{A99765D9-4FA4-4FA4-8E2A-6E693DD0C3BF}" dt="2020-08-19T00:00:01.743" v="3021" actId="478"/>
          <ac:spMkLst>
            <pc:docMk/>
            <pc:sldMk cId="1748967851" sldId="378"/>
            <ac:spMk id="2" creationId="{1AAF6D4D-76D2-4FBD-BEF2-89675478378D}"/>
          </ac:spMkLst>
        </pc:spChg>
        <pc:spChg chg="del">
          <ac:chgData name="Pratheeba Vimalnath" userId="db56d1dd-ad9e-4f64-be91-9f7084568d85" providerId="ADAL" clId="{A99765D9-4FA4-4FA4-8E2A-6E693DD0C3BF}" dt="2020-08-18T22:59:55.846" v="380" actId="478"/>
          <ac:spMkLst>
            <pc:docMk/>
            <pc:sldMk cId="1748967851" sldId="378"/>
            <ac:spMk id="18" creationId="{00000000-0000-0000-0000-000000000000}"/>
          </ac:spMkLst>
        </pc:spChg>
        <pc:spChg chg="del mod">
          <ac:chgData name="Pratheeba Vimalnath" userId="db56d1dd-ad9e-4f64-be91-9f7084568d85" providerId="ADAL" clId="{A99765D9-4FA4-4FA4-8E2A-6E693DD0C3BF}" dt="2020-08-18T23:53:49.780" v="2801" actId="478"/>
          <ac:spMkLst>
            <pc:docMk/>
            <pc:sldMk cId="1748967851" sldId="378"/>
            <ac:spMk id="74" creationId="{19349414-41BC-4A8A-B200-C4B8D12A76B8}"/>
          </ac:spMkLst>
        </pc:spChg>
        <pc:spChg chg="del">
          <ac:chgData name="Pratheeba Vimalnath" userId="db56d1dd-ad9e-4f64-be91-9f7084568d85" providerId="ADAL" clId="{A99765D9-4FA4-4FA4-8E2A-6E693DD0C3BF}" dt="2020-08-18T22:59:55.846" v="380" actId="478"/>
          <ac:spMkLst>
            <pc:docMk/>
            <pc:sldMk cId="1748967851" sldId="378"/>
            <ac:spMk id="75"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76"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77"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78"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79"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81" creationId="{00000000-0000-0000-0000-000000000000}"/>
          </ac:spMkLst>
        </pc:spChg>
        <pc:spChg chg="del">
          <ac:chgData name="Pratheeba Vimalnath" userId="db56d1dd-ad9e-4f64-be91-9f7084568d85" providerId="ADAL" clId="{A99765D9-4FA4-4FA4-8E2A-6E693DD0C3BF}" dt="2020-08-18T22:59:55.846" v="380" actId="478"/>
          <ac:spMkLst>
            <pc:docMk/>
            <pc:sldMk cId="1748967851" sldId="378"/>
            <ac:spMk id="82" creationId="{00000000-0000-0000-0000-000000000000}"/>
          </ac:spMkLst>
        </pc:spChg>
        <pc:spChg chg="add del">
          <ac:chgData name="Pratheeba Vimalnath" userId="db56d1dd-ad9e-4f64-be91-9f7084568d85" providerId="ADAL" clId="{A99765D9-4FA4-4FA4-8E2A-6E693DD0C3BF}" dt="2020-08-18T23:06:09.738" v="457" actId="26606"/>
          <ac:spMkLst>
            <pc:docMk/>
            <pc:sldMk cId="1748967851" sldId="378"/>
            <ac:spMk id="89" creationId="{B4D3D850-2041-4B7C-AED9-54DA385B14F7}"/>
          </ac:spMkLst>
        </pc:spChg>
        <pc:spChg chg="add del">
          <ac:chgData name="Pratheeba Vimalnath" userId="db56d1dd-ad9e-4f64-be91-9f7084568d85" providerId="ADAL" clId="{A99765D9-4FA4-4FA4-8E2A-6E693DD0C3BF}" dt="2020-08-18T23:06:09.738" v="457" actId="26606"/>
          <ac:spMkLst>
            <pc:docMk/>
            <pc:sldMk cId="1748967851" sldId="378"/>
            <ac:spMk id="91" creationId="{5707F116-8EC0-4822-9067-186AC8C96EB8}"/>
          </ac:spMkLst>
        </pc:spChg>
        <pc:spChg chg="add del">
          <ac:chgData name="Pratheeba Vimalnath" userId="db56d1dd-ad9e-4f64-be91-9f7084568d85" providerId="ADAL" clId="{A99765D9-4FA4-4FA4-8E2A-6E693DD0C3BF}" dt="2020-08-18T23:06:26.507" v="463" actId="26606"/>
          <ac:spMkLst>
            <pc:docMk/>
            <pc:sldMk cId="1748967851" sldId="378"/>
            <ac:spMk id="92" creationId="{C475749F-F487-4EFB-ABC7-C1359590EB76}"/>
          </ac:spMkLst>
        </pc:spChg>
        <pc:spChg chg="add del">
          <ac:chgData name="Pratheeba Vimalnath" userId="db56d1dd-ad9e-4f64-be91-9f7084568d85" providerId="ADAL" clId="{A99765D9-4FA4-4FA4-8E2A-6E693DD0C3BF}" dt="2020-08-18T23:06:09.738" v="457" actId="26606"/>
          <ac:spMkLst>
            <pc:docMk/>
            <pc:sldMk cId="1748967851" sldId="378"/>
            <ac:spMk id="93" creationId="{49F1A7E4-819D-4D21-8E8B-32671A9F9853}"/>
          </ac:spMkLst>
        </pc:spChg>
        <pc:spChg chg="add del">
          <ac:chgData name="Pratheeba Vimalnath" userId="db56d1dd-ad9e-4f64-be91-9f7084568d85" providerId="ADAL" clId="{A99765D9-4FA4-4FA4-8E2A-6E693DD0C3BF}" dt="2020-08-18T23:06:30.682" v="465" actId="26606"/>
          <ac:spMkLst>
            <pc:docMk/>
            <pc:sldMk cId="1748967851" sldId="378"/>
            <ac:spMk id="94" creationId="{7383B190-6BFB-422F-B667-06B7B25F096A}"/>
          </ac:spMkLst>
        </pc:spChg>
        <pc:spChg chg="add del">
          <ac:chgData name="Pratheeba Vimalnath" userId="db56d1dd-ad9e-4f64-be91-9f7084568d85" providerId="ADAL" clId="{A99765D9-4FA4-4FA4-8E2A-6E693DD0C3BF}" dt="2020-08-18T23:06:09.738" v="457" actId="26606"/>
          <ac:spMkLst>
            <pc:docMk/>
            <pc:sldMk cId="1748967851" sldId="378"/>
            <ac:spMk id="95" creationId="{CB64814D-A361-44E1-8D97-B83E41C8B280}"/>
          </ac:spMkLst>
        </pc:spChg>
        <pc:spChg chg="add del">
          <ac:chgData name="Pratheeba Vimalnath" userId="db56d1dd-ad9e-4f64-be91-9f7084568d85" providerId="ADAL" clId="{A99765D9-4FA4-4FA4-8E2A-6E693DD0C3BF}" dt="2020-08-18T23:06:09.738" v="457" actId="26606"/>
          <ac:spMkLst>
            <pc:docMk/>
            <pc:sldMk cId="1748967851" sldId="378"/>
            <ac:spMk id="97" creationId="{852A6879-032A-4946-9CCA-44D38BEDF5F5}"/>
          </ac:spMkLst>
        </pc:spChg>
        <pc:spChg chg="add del">
          <ac:chgData name="Pratheeba Vimalnath" userId="db56d1dd-ad9e-4f64-be91-9f7084568d85" providerId="ADAL" clId="{A99765D9-4FA4-4FA4-8E2A-6E693DD0C3BF}" dt="2020-08-18T23:06:47.901" v="473" actId="26606"/>
          <ac:spMkLst>
            <pc:docMk/>
            <pc:sldMk cId="1748967851" sldId="378"/>
            <ac:spMk id="98" creationId="{0C45045A-6083-4B3E-956A-67582337527D}"/>
          </ac:spMkLst>
        </pc:spChg>
        <pc:spChg chg="add del">
          <ac:chgData name="Pratheeba Vimalnath" userId="db56d1dd-ad9e-4f64-be91-9f7084568d85" providerId="ADAL" clId="{A99765D9-4FA4-4FA4-8E2A-6E693DD0C3BF}" dt="2020-08-18T23:06:09.738" v="457" actId="26606"/>
          <ac:spMkLst>
            <pc:docMk/>
            <pc:sldMk cId="1748967851" sldId="378"/>
            <ac:spMk id="99" creationId="{56AB08D7-F0FB-4965-B730-8B874214C283}"/>
          </ac:spMkLst>
        </pc:spChg>
        <pc:spChg chg="add del">
          <ac:chgData name="Pratheeba Vimalnath" userId="db56d1dd-ad9e-4f64-be91-9f7084568d85" providerId="ADAL" clId="{A99765D9-4FA4-4FA4-8E2A-6E693DD0C3BF}" dt="2020-08-18T23:06:31.464" v="467" actId="26606"/>
          <ac:spMkLst>
            <pc:docMk/>
            <pc:sldMk cId="1748967851" sldId="378"/>
            <ac:spMk id="100" creationId="{AFD63780-42C0-4A41-AF9C-962407AE2B66}"/>
          </ac:spMkLst>
        </pc:spChg>
        <pc:spChg chg="add del">
          <ac:chgData name="Pratheeba Vimalnath" userId="db56d1dd-ad9e-4f64-be91-9f7084568d85" providerId="ADAL" clId="{A99765D9-4FA4-4FA4-8E2A-6E693DD0C3BF}" dt="2020-08-18T23:06:09.738" v="457" actId="26606"/>
          <ac:spMkLst>
            <pc:docMk/>
            <pc:sldMk cId="1748967851" sldId="378"/>
            <ac:spMk id="101" creationId="{148D9297-49FA-43ED-AC6B-E2F153B3A5A6}"/>
          </ac:spMkLst>
        </pc:spChg>
        <pc:spChg chg="add del">
          <ac:chgData name="Pratheeba Vimalnath" userId="db56d1dd-ad9e-4f64-be91-9f7084568d85" providerId="ADAL" clId="{A99765D9-4FA4-4FA4-8E2A-6E693DD0C3BF}" dt="2020-08-18T23:06:09.738" v="457" actId="26606"/>
          <ac:spMkLst>
            <pc:docMk/>
            <pc:sldMk cId="1748967851" sldId="378"/>
            <ac:spMk id="103" creationId="{D3EB41F8-8868-4FC3-8553-94FEE5A8B818}"/>
          </ac:spMkLst>
        </pc:spChg>
        <pc:spChg chg="add del">
          <ac:chgData name="Pratheeba Vimalnath" userId="db56d1dd-ad9e-4f64-be91-9f7084568d85" providerId="ADAL" clId="{A99765D9-4FA4-4FA4-8E2A-6E693DD0C3BF}" dt="2020-08-18T23:06:47.901" v="473" actId="26606"/>
          <ac:spMkLst>
            <pc:docMk/>
            <pc:sldMk cId="1748967851" sldId="378"/>
            <ac:spMk id="104" creationId="{42875DDC-0225-45F8-B745-78688F2D1ADC}"/>
          </ac:spMkLst>
        </pc:spChg>
        <pc:spChg chg="add del">
          <ac:chgData name="Pratheeba Vimalnath" userId="db56d1dd-ad9e-4f64-be91-9f7084568d85" providerId="ADAL" clId="{A99765D9-4FA4-4FA4-8E2A-6E693DD0C3BF}" dt="2020-08-18T23:06:31.464" v="467" actId="26606"/>
          <ac:spMkLst>
            <pc:docMk/>
            <pc:sldMk cId="1748967851" sldId="378"/>
            <ac:spMk id="105" creationId="{59EAD2C6-89D0-435B-9B8C-E3240DEABD6D}"/>
          </ac:spMkLst>
        </pc:spChg>
        <pc:spChg chg="add del">
          <ac:chgData name="Pratheeba Vimalnath" userId="db56d1dd-ad9e-4f64-be91-9f7084568d85" providerId="ADAL" clId="{A99765D9-4FA4-4FA4-8E2A-6E693DD0C3BF}" dt="2020-08-18T23:06:47.901" v="473" actId="26606"/>
          <ac:spMkLst>
            <pc:docMk/>
            <pc:sldMk cId="1748967851" sldId="378"/>
            <ac:spMk id="106" creationId="{12617755-D451-4BAF-9B55-518297BFF42D}"/>
          </ac:spMkLst>
        </pc:spChg>
        <pc:spChg chg="add del">
          <ac:chgData name="Pratheeba Vimalnath" userId="db56d1dd-ad9e-4f64-be91-9f7084568d85" providerId="ADAL" clId="{A99765D9-4FA4-4FA4-8E2A-6E693DD0C3BF}" dt="2020-08-18T23:06:33.929" v="469" actId="26606"/>
          <ac:spMkLst>
            <pc:docMk/>
            <pc:sldMk cId="1748967851" sldId="378"/>
            <ac:spMk id="107" creationId="{8C886788-700E-4D20-9F80-E0E96837A203}"/>
          </ac:spMkLst>
        </pc:spChg>
        <pc:spChg chg="add del">
          <ac:chgData name="Pratheeba Vimalnath" userId="db56d1dd-ad9e-4f64-be91-9f7084568d85" providerId="ADAL" clId="{A99765D9-4FA4-4FA4-8E2A-6E693DD0C3BF}" dt="2020-08-18T23:06:33.929" v="469" actId="26606"/>
          <ac:spMkLst>
            <pc:docMk/>
            <pc:sldMk cId="1748967851" sldId="378"/>
            <ac:spMk id="108" creationId="{1850674C-4E08-4C62-A3E2-6337FE4F7D86}"/>
          </ac:spMkLst>
        </pc:spChg>
        <pc:spChg chg="add del">
          <ac:chgData name="Pratheeba Vimalnath" userId="db56d1dd-ad9e-4f64-be91-9f7084568d85" providerId="ADAL" clId="{A99765D9-4FA4-4FA4-8E2A-6E693DD0C3BF}" dt="2020-08-18T23:06:33.929" v="469" actId="26606"/>
          <ac:spMkLst>
            <pc:docMk/>
            <pc:sldMk cId="1748967851" sldId="378"/>
            <ac:spMk id="109" creationId="{BCE4FF05-2B0C-4C97-A9B4-E163085A90E1}"/>
          </ac:spMkLst>
        </pc:spChg>
        <pc:spChg chg="add del">
          <ac:chgData name="Pratheeba Vimalnath" userId="db56d1dd-ad9e-4f64-be91-9f7084568d85" providerId="ADAL" clId="{A99765D9-4FA4-4FA4-8E2A-6E693DD0C3BF}" dt="2020-08-18T23:06:33.929" v="469" actId="26606"/>
          <ac:spMkLst>
            <pc:docMk/>
            <pc:sldMk cId="1748967851" sldId="378"/>
            <ac:spMk id="110" creationId="{529C2A7A-A6B6-4A56-B11C-8E967D88A60D}"/>
          </ac:spMkLst>
        </pc:spChg>
        <pc:spChg chg="add del">
          <ac:chgData name="Pratheeba Vimalnath" userId="db56d1dd-ad9e-4f64-be91-9f7084568d85" providerId="ADAL" clId="{A99765D9-4FA4-4FA4-8E2A-6E693DD0C3BF}" dt="2020-08-18T23:06:33.929" v="469" actId="26606"/>
          <ac:spMkLst>
            <pc:docMk/>
            <pc:sldMk cId="1748967851" sldId="378"/>
            <ac:spMk id="111" creationId="{FDBD7205-E536-4134-8768-AC3E1A3C5E59}"/>
          </ac:spMkLst>
        </pc:spChg>
        <pc:spChg chg="add del">
          <ac:chgData name="Pratheeba Vimalnath" userId="db56d1dd-ad9e-4f64-be91-9f7084568d85" providerId="ADAL" clId="{A99765D9-4FA4-4FA4-8E2A-6E693DD0C3BF}" dt="2020-08-18T23:06:54.930" v="475" actId="26606"/>
          <ac:spMkLst>
            <pc:docMk/>
            <pc:sldMk cId="1748967851" sldId="378"/>
            <ac:spMk id="112" creationId="{C475749F-F487-4EFB-ABC7-C1359590EB76}"/>
          </ac:spMkLst>
        </pc:spChg>
        <pc:spChg chg="add del mod">
          <ac:chgData name="Pratheeba Vimalnath" userId="db56d1dd-ad9e-4f64-be91-9f7084568d85" providerId="ADAL" clId="{A99765D9-4FA4-4FA4-8E2A-6E693DD0C3BF}" dt="2020-08-18T23:55:13.468" v="2830" actId="478"/>
          <ac:spMkLst>
            <pc:docMk/>
            <pc:sldMk cId="1748967851" sldId="378"/>
            <ac:spMk id="113" creationId="{79E49253-A913-4C94-B72D-B35B8A41159C}"/>
          </ac:spMkLst>
        </pc:spChg>
        <pc:spChg chg="add del">
          <ac:chgData name="Pratheeba Vimalnath" userId="db56d1dd-ad9e-4f64-be91-9f7084568d85" providerId="ADAL" clId="{A99765D9-4FA4-4FA4-8E2A-6E693DD0C3BF}" dt="2020-08-18T23:07:03.130" v="477" actId="26606"/>
          <ac:spMkLst>
            <pc:docMk/>
            <pc:sldMk cId="1748967851" sldId="378"/>
            <ac:spMk id="114" creationId="{B4D3D850-2041-4B7C-AED9-54DA385B14F7}"/>
          </ac:spMkLst>
        </pc:spChg>
        <pc:spChg chg="add del">
          <ac:chgData name="Pratheeba Vimalnath" userId="db56d1dd-ad9e-4f64-be91-9f7084568d85" providerId="ADAL" clId="{A99765D9-4FA4-4FA4-8E2A-6E693DD0C3BF}" dt="2020-08-18T23:07:03.130" v="477" actId="26606"/>
          <ac:spMkLst>
            <pc:docMk/>
            <pc:sldMk cId="1748967851" sldId="378"/>
            <ac:spMk id="115" creationId="{5707F116-8EC0-4822-9067-186AC8C96EB8}"/>
          </ac:spMkLst>
        </pc:spChg>
        <pc:spChg chg="add del">
          <ac:chgData name="Pratheeba Vimalnath" userId="db56d1dd-ad9e-4f64-be91-9f7084568d85" providerId="ADAL" clId="{A99765D9-4FA4-4FA4-8E2A-6E693DD0C3BF}" dt="2020-08-18T23:07:03.130" v="477" actId="26606"/>
          <ac:spMkLst>
            <pc:docMk/>
            <pc:sldMk cId="1748967851" sldId="378"/>
            <ac:spMk id="116" creationId="{49F1A7E4-819D-4D21-8E8B-32671A9F9853}"/>
          </ac:spMkLst>
        </pc:spChg>
        <pc:spChg chg="add del">
          <ac:chgData name="Pratheeba Vimalnath" userId="db56d1dd-ad9e-4f64-be91-9f7084568d85" providerId="ADAL" clId="{A99765D9-4FA4-4FA4-8E2A-6E693DD0C3BF}" dt="2020-08-18T23:07:03.130" v="477" actId="26606"/>
          <ac:spMkLst>
            <pc:docMk/>
            <pc:sldMk cId="1748967851" sldId="378"/>
            <ac:spMk id="117" creationId="{CB64814D-A361-44E1-8D97-B83E41C8B280}"/>
          </ac:spMkLst>
        </pc:spChg>
        <pc:spChg chg="add del">
          <ac:chgData name="Pratheeba Vimalnath" userId="db56d1dd-ad9e-4f64-be91-9f7084568d85" providerId="ADAL" clId="{A99765D9-4FA4-4FA4-8E2A-6E693DD0C3BF}" dt="2020-08-18T23:07:03.130" v="477" actId="26606"/>
          <ac:spMkLst>
            <pc:docMk/>
            <pc:sldMk cId="1748967851" sldId="378"/>
            <ac:spMk id="118" creationId="{852A6879-032A-4946-9CCA-44D38BEDF5F5}"/>
          </ac:spMkLst>
        </pc:spChg>
        <pc:spChg chg="add del">
          <ac:chgData name="Pratheeba Vimalnath" userId="db56d1dd-ad9e-4f64-be91-9f7084568d85" providerId="ADAL" clId="{A99765D9-4FA4-4FA4-8E2A-6E693DD0C3BF}" dt="2020-08-18T23:07:03.130" v="477" actId="26606"/>
          <ac:spMkLst>
            <pc:docMk/>
            <pc:sldMk cId="1748967851" sldId="378"/>
            <ac:spMk id="119" creationId="{56AB08D7-F0FB-4965-B730-8B874214C283}"/>
          </ac:spMkLst>
        </pc:spChg>
        <pc:spChg chg="add del">
          <ac:chgData name="Pratheeba Vimalnath" userId="db56d1dd-ad9e-4f64-be91-9f7084568d85" providerId="ADAL" clId="{A99765D9-4FA4-4FA4-8E2A-6E693DD0C3BF}" dt="2020-08-18T23:07:03.130" v="477" actId="26606"/>
          <ac:spMkLst>
            <pc:docMk/>
            <pc:sldMk cId="1748967851" sldId="378"/>
            <ac:spMk id="120" creationId="{148D9297-49FA-43ED-AC6B-E2F153B3A5A6}"/>
          </ac:spMkLst>
        </pc:spChg>
        <pc:spChg chg="add del">
          <ac:chgData name="Pratheeba Vimalnath" userId="db56d1dd-ad9e-4f64-be91-9f7084568d85" providerId="ADAL" clId="{A99765D9-4FA4-4FA4-8E2A-6E693DD0C3BF}" dt="2020-08-18T23:07:03.130" v="477" actId="26606"/>
          <ac:spMkLst>
            <pc:docMk/>
            <pc:sldMk cId="1748967851" sldId="378"/>
            <ac:spMk id="121" creationId="{D3EB41F8-8868-4FC3-8553-94FEE5A8B818}"/>
          </ac:spMkLst>
        </pc:spChg>
        <pc:spChg chg="add mod">
          <ac:chgData name="Pratheeba Vimalnath" userId="db56d1dd-ad9e-4f64-be91-9f7084568d85" providerId="ADAL" clId="{A99765D9-4FA4-4FA4-8E2A-6E693DD0C3BF}" dt="2020-08-18T23:55:39.635" v="2865"/>
          <ac:spMkLst>
            <pc:docMk/>
            <pc:sldMk cId="1748967851" sldId="378"/>
            <ac:spMk id="122" creationId="{1E8E1BCB-8221-49FA-9CC6-5C6D68696EC7}"/>
          </ac:spMkLst>
        </pc:spChg>
        <pc:spChg chg="add mod">
          <ac:chgData name="Pratheeba Vimalnath" userId="db56d1dd-ad9e-4f64-be91-9f7084568d85" providerId="ADAL" clId="{A99765D9-4FA4-4FA4-8E2A-6E693DD0C3BF}" dt="2020-08-19T00:00:11.204" v="3032" actId="20577"/>
          <ac:spMkLst>
            <pc:docMk/>
            <pc:sldMk cId="1748967851" sldId="378"/>
            <ac:spMk id="123" creationId="{96C318F2-40E7-4A08-8D62-FCF1BFCE9D3E}"/>
          </ac:spMkLst>
        </pc:spChg>
        <pc:grpChg chg="del">
          <ac:chgData name="Pratheeba Vimalnath" userId="db56d1dd-ad9e-4f64-be91-9f7084568d85" providerId="ADAL" clId="{A99765D9-4FA4-4FA4-8E2A-6E693DD0C3BF}" dt="2020-08-18T22:59:55.846" v="380" actId="478"/>
          <ac:grpSpMkLst>
            <pc:docMk/>
            <pc:sldMk cId="1748967851" sldId="378"/>
            <ac:grpSpMk id="5" creationId="{00000000-0000-0000-0000-000000000000}"/>
          </ac:grpSpMkLst>
        </pc:grpChg>
        <pc:grpChg chg="del">
          <ac:chgData name="Pratheeba Vimalnath" userId="db56d1dd-ad9e-4f64-be91-9f7084568d85" providerId="ADAL" clId="{A99765D9-4FA4-4FA4-8E2A-6E693DD0C3BF}" dt="2020-08-18T22:59:55.846" v="380" actId="478"/>
          <ac:grpSpMkLst>
            <pc:docMk/>
            <pc:sldMk cId="1748967851" sldId="378"/>
            <ac:grpSpMk id="6" creationId="{00000000-0000-0000-0000-000000000000}"/>
          </ac:grpSpMkLst>
        </pc:grpChg>
        <pc:grpChg chg="add del">
          <ac:chgData name="Pratheeba Vimalnath" userId="db56d1dd-ad9e-4f64-be91-9f7084568d85" providerId="ADAL" clId="{A99765D9-4FA4-4FA4-8E2A-6E693DD0C3BF}" dt="2020-08-18T23:06:31.464" v="467" actId="26606"/>
          <ac:grpSpMkLst>
            <pc:docMk/>
            <pc:sldMk cId="1748967851" sldId="378"/>
            <ac:grpSpMk id="102" creationId="{E4C9C60D-9D77-45E7-A7AA-45806B23E716}"/>
          </ac:grpSpMkLst>
        </pc:grpChg>
        <pc:picChg chg="add mod">
          <ac:chgData name="Pratheeba Vimalnath" userId="db56d1dd-ad9e-4f64-be91-9f7084568d85" providerId="ADAL" clId="{A99765D9-4FA4-4FA4-8E2A-6E693DD0C3BF}" dt="2020-08-19T00:41:04.059" v="4237" actId="1076"/>
          <ac:picMkLst>
            <pc:docMk/>
            <pc:sldMk cId="1748967851" sldId="378"/>
            <ac:picMk id="3" creationId="{58F4F613-7AFA-4B0E-9E3E-635FB528544F}"/>
          </ac:picMkLst>
        </pc:picChg>
        <pc:picChg chg="add del mod">
          <ac:chgData name="Pratheeba Vimalnath" userId="db56d1dd-ad9e-4f64-be91-9f7084568d85" providerId="ADAL" clId="{A99765D9-4FA4-4FA4-8E2A-6E693DD0C3BF}" dt="2020-08-18T23:06:10.199" v="458"/>
          <ac:picMkLst>
            <pc:docMk/>
            <pc:sldMk cId="1748967851" sldId="378"/>
            <ac:picMk id="80" creationId="{19287D8B-E8EF-449D-8C2A-F0A124CECCB4}"/>
          </ac:picMkLst>
        </pc:picChg>
        <pc:picChg chg="add del mod">
          <ac:chgData name="Pratheeba Vimalnath" userId="db56d1dd-ad9e-4f64-be91-9f7084568d85" providerId="ADAL" clId="{A99765D9-4FA4-4FA4-8E2A-6E693DD0C3BF}" dt="2020-08-18T23:06:10.199" v="458"/>
          <ac:picMkLst>
            <pc:docMk/>
            <pc:sldMk cId="1748967851" sldId="378"/>
            <ac:picMk id="83" creationId="{8F1563BC-8BE5-4C9E-B9EF-58DCD4C69499}"/>
          </ac:picMkLst>
        </pc:picChg>
        <pc:picChg chg="add del mod">
          <ac:chgData name="Pratheeba Vimalnath" userId="db56d1dd-ad9e-4f64-be91-9f7084568d85" providerId="ADAL" clId="{A99765D9-4FA4-4FA4-8E2A-6E693DD0C3BF}" dt="2020-08-18T23:06:10.199" v="458"/>
          <ac:picMkLst>
            <pc:docMk/>
            <pc:sldMk cId="1748967851" sldId="378"/>
            <ac:picMk id="84" creationId="{87D99219-FC80-45AC-954C-2A5E91586700}"/>
          </ac:picMkLst>
        </pc:picChg>
        <pc:picChg chg="add del mod">
          <ac:chgData name="Pratheeba Vimalnath" userId="db56d1dd-ad9e-4f64-be91-9f7084568d85" providerId="ADAL" clId="{A99765D9-4FA4-4FA4-8E2A-6E693DD0C3BF}" dt="2020-08-18T23:06:09.530" v="456"/>
          <ac:picMkLst>
            <pc:docMk/>
            <pc:sldMk cId="1748967851" sldId="378"/>
            <ac:picMk id="85" creationId="{72E30559-D9CD-47E3-9F24-A3C1CCDD2B36}"/>
          </ac:picMkLst>
        </pc:picChg>
        <pc:picChg chg="add del">
          <ac:chgData name="Pratheeba Vimalnath" userId="db56d1dd-ad9e-4f64-be91-9f7084568d85" providerId="ADAL" clId="{A99765D9-4FA4-4FA4-8E2A-6E693DD0C3BF}" dt="2020-08-18T23:06:13.968" v="460"/>
          <ac:picMkLst>
            <pc:docMk/>
            <pc:sldMk cId="1748967851" sldId="378"/>
            <ac:picMk id="86" creationId="{82EB659C-5C11-4F59-A2A2-08E8F314075C}"/>
          </ac:picMkLst>
        </pc:picChg>
        <pc:picChg chg="add del mod ord">
          <ac:chgData name="Pratheeba Vimalnath" userId="db56d1dd-ad9e-4f64-be91-9f7084568d85" providerId="ADAL" clId="{A99765D9-4FA4-4FA4-8E2A-6E693DD0C3BF}" dt="2020-08-19T00:40:44.013" v="4232" actId="478"/>
          <ac:picMkLst>
            <pc:docMk/>
            <pc:sldMk cId="1748967851" sldId="378"/>
            <ac:picMk id="87" creationId="{14B9BBAC-A8EE-4CC0-8A6F-AA135EB67F70}"/>
          </ac:picMkLst>
        </pc:picChg>
        <pc:picChg chg="add mod ord">
          <ac:chgData name="Pratheeba Vimalnath" userId="db56d1dd-ad9e-4f64-be91-9f7084568d85" providerId="ADAL" clId="{A99765D9-4FA4-4FA4-8E2A-6E693DD0C3BF}" dt="2020-08-19T00:27:15.254" v="3859" actId="1076"/>
          <ac:picMkLst>
            <pc:docMk/>
            <pc:sldMk cId="1748967851" sldId="378"/>
            <ac:picMk id="88" creationId="{1A237225-02C6-4FD2-BACA-A8C9AF722222}"/>
          </ac:picMkLst>
        </pc:picChg>
        <pc:picChg chg="add mod ord">
          <ac:chgData name="Pratheeba Vimalnath" userId="db56d1dd-ad9e-4f64-be91-9f7084568d85" providerId="ADAL" clId="{A99765D9-4FA4-4FA4-8E2A-6E693DD0C3BF}" dt="2020-08-19T00:41:07.815" v="4239" actId="1076"/>
          <ac:picMkLst>
            <pc:docMk/>
            <pc:sldMk cId="1748967851" sldId="378"/>
            <ac:picMk id="90" creationId="{8188FB52-E9C5-43A9-9A13-4F1058A2AC9A}"/>
          </ac:picMkLst>
        </pc:picChg>
        <pc:picChg chg="add mod">
          <ac:chgData name="Pratheeba Vimalnath" userId="db56d1dd-ad9e-4f64-be91-9f7084568d85" providerId="ADAL" clId="{A99765D9-4FA4-4FA4-8E2A-6E693DD0C3BF}" dt="2020-08-19T00:10:20.215" v="3428" actId="1076"/>
          <ac:picMkLst>
            <pc:docMk/>
            <pc:sldMk cId="1748967851" sldId="378"/>
            <ac:picMk id="124" creationId="{0775A270-265D-4DFA-A2E0-03478977AA68}"/>
          </ac:picMkLst>
        </pc:picChg>
        <pc:picChg chg="add del mod">
          <ac:chgData name="Pratheeba Vimalnath" userId="db56d1dd-ad9e-4f64-be91-9f7084568d85" providerId="ADAL" clId="{A99765D9-4FA4-4FA4-8E2A-6E693DD0C3BF}" dt="2020-08-19T00:41:00.667" v="4235" actId="478"/>
          <ac:picMkLst>
            <pc:docMk/>
            <pc:sldMk cId="1748967851" sldId="378"/>
            <ac:picMk id="2050" creationId="{535335EC-AE0B-4887-A2B1-1FE6009E813F}"/>
          </ac:picMkLst>
        </pc:picChg>
        <pc:cxnChg chg="add del">
          <ac:chgData name="Pratheeba Vimalnath" userId="db56d1dd-ad9e-4f64-be91-9f7084568d85" providerId="ADAL" clId="{A99765D9-4FA4-4FA4-8E2A-6E693DD0C3BF}" dt="2020-08-18T23:06:30.682" v="465" actId="26606"/>
          <ac:cxnSpMkLst>
            <pc:docMk/>
            <pc:sldMk cId="1748967851" sldId="378"/>
            <ac:cxnSpMk id="96" creationId="{ED28E597-4AF8-4D69-A9AB-A1EDC6156B04}"/>
          </ac:cxnSpMkLst>
        </pc:cxnChg>
      </pc:sldChg>
      <pc:sldChg chg="add del">
        <pc:chgData name="Pratheeba Vimalnath" userId="db56d1dd-ad9e-4f64-be91-9f7084568d85" providerId="ADAL" clId="{A99765D9-4FA4-4FA4-8E2A-6E693DD0C3BF}" dt="2020-08-18T22:57:46.990" v="250" actId="2696"/>
        <pc:sldMkLst>
          <pc:docMk/>
          <pc:sldMk cId="2221297077" sldId="378"/>
        </pc:sldMkLst>
      </pc:sldChg>
      <pc:sldChg chg="add del">
        <pc:chgData name="Pratheeba Vimalnath" userId="db56d1dd-ad9e-4f64-be91-9f7084568d85" providerId="ADAL" clId="{A99765D9-4FA4-4FA4-8E2A-6E693DD0C3BF}" dt="2020-08-18T23:13:09.624" v="714" actId="2696"/>
        <pc:sldMkLst>
          <pc:docMk/>
          <pc:sldMk cId="1938342464" sldId="379"/>
        </pc:sldMkLst>
      </pc:sldChg>
      <pc:sldChg chg="add">
        <pc:chgData name="Pratheeba Vimalnath" userId="db56d1dd-ad9e-4f64-be91-9f7084568d85" providerId="ADAL" clId="{A99765D9-4FA4-4FA4-8E2A-6E693DD0C3BF}" dt="2020-08-19T00:17:03.484" v="3635"/>
        <pc:sldMkLst>
          <pc:docMk/>
          <pc:sldMk cId="2385551944" sldId="380"/>
        </pc:sldMkLst>
      </pc:sldChg>
      <pc:sldChg chg="addSp delSp modSp add del">
        <pc:chgData name="Pratheeba Vimalnath" userId="db56d1dd-ad9e-4f64-be91-9f7084568d85" providerId="ADAL" clId="{A99765D9-4FA4-4FA4-8E2A-6E693DD0C3BF}" dt="2020-08-19T00:16:39.070" v="3634" actId="2696"/>
        <pc:sldMkLst>
          <pc:docMk/>
          <pc:sldMk cId="4274291828" sldId="380"/>
        </pc:sldMkLst>
        <pc:spChg chg="del">
          <ac:chgData name="Pratheeba Vimalnath" userId="db56d1dd-ad9e-4f64-be91-9f7084568d85" providerId="ADAL" clId="{A99765D9-4FA4-4FA4-8E2A-6E693DD0C3BF}" dt="2020-08-18T23:18:14.585" v="1124" actId="478"/>
          <ac:spMkLst>
            <pc:docMk/>
            <pc:sldMk cId="4274291828" sldId="380"/>
            <ac:spMk id="3" creationId="{6C3ED3ED-7E35-42D9-B0D9-940D3DBB4F8D}"/>
          </ac:spMkLst>
        </pc:spChg>
        <pc:spChg chg="mod">
          <ac:chgData name="Pratheeba Vimalnath" userId="db56d1dd-ad9e-4f64-be91-9f7084568d85" providerId="ADAL" clId="{A99765D9-4FA4-4FA4-8E2A-6E693DD0C3BF}" dt="2020-08-19T00:10:09.090" v="3426" actId="1035"/>
          <ac:spMkLst>
            <pc:docMk/>
            <pc:sldMk cId="4274291828" sldId="380"/>
            <ac:spMk id="5" creationId="{E1729B83-D974-4470-96EC-8A8C3E141D94}"/>
          </ac:spMkLst>
        </pc:spChg>
        <pc:spChg chg="add mod">
          <ac:chgData name="Pratheeba Vimalnath" userId="db56d1dd-ad9e-4f64-be91-9f7084568d85" providerId="ADAL" clId="{A99765D9-4FA4-4FA4-8E2A-6E693DD0C3BF}" dt="2020-08-19T00:10:09.090" v="3426" actId="1035"/>
          <ac:spMkLst>
            <pc:docMk/>
            <pc:sldMk cId="4274291828" sldId="380"/>
            <ac:spMk id="6" creationId="{A756A634-E1F8-48F7-A06F-44385A1113C6}"/>
          </ac:spMkLst>
        </pc:spChg>
        <pc:spChg chg="mod">
          <ac:chgData name="Pratheeba Vimalnath" userId="db56d1dd-ad9e-4f64-be91-9f7084568d85" providerId="ADAL" clId="{A99765D9-4FA4-4FA4-8E2A-6E693DD0C3BF}" dt="2020-08-18T23:25:30.988" v="1798" actId="20577"/>
          <ac:spMkLst>
            <pc:docMk/>
            <pc:sldMk cId="4274291828" sldId="380"/>
            <ac:spMk id="7" creationId="{245F52AB-B276-48C9-9A5D-6CC05A9D2326}"/>
          </ac:spMkLst>
        </pc:spChg>
        <pc:picChg chg="add">
          <ac:chgData name="Pratheeba Vimalnath" userId="db56d1dd-ad9e-4f64-be91-9f7084568d85" providerId="ADAL" clId="{A99765D9-4FA4-4FA4-8E2A-6E693DD0C3BF}" dt="2020-08-19T00:10:02.850" v="3401"/>
          <ac:picMkLst>
            <pc:docMk/>
            <pc:sldMk cId="4274291828" sldId="380"/>
            <ac:picMk id="8" creationId="{BE5FF7A6-671C-444E-9C6F-76085D6156D8}"/>
          </ac:picMkLst>
        </pc:picChg>
      </pc:sldChg>
      <pc:sldChg chg="addSp delSp modSp add mod setBg">
        <pc:chgData name="Pratheeba Vimalnath" userId="db56d1dd-ad9e-4f64-be91-9f7084568d85" providerId="ADAL" clId="{A99765D9-4FA4-4FA4-8E2A-6E693DD0C3BF}" dt="2020-08-19T00:07:27.265" v="3262" actId="14100"/>
        <pc:sldMkLst>
          <pc:docMk/>
          <pc:sldMk cId="1207745234" sldId="381"/>
        </pc:sldMkLst>
        <pc:spChg chg="add del mod">
          <ac:chgData name="Pratheeba Vimalnath" userId="db56d1dd-ad9e-4f64-be91-9f7084568d85" providerId="ADAL" clId="{A99765D9-4FA4-4FA4-8E2A-6E693DD0C3BF}" dt="2020-08-19T00:06:32.408" v="3241" actId="478"/>
          <ac:spMkLst>
            <pc:docMk/>
            <pc:sldMk cId="1207745234" sldId="381"/>
            <ac:spMk id="4" creationId="{6D11E0CF-3DE8-4FB3-968B-8E8E29DA01D9}"/>
          </ac:spMkLst>
        </pc:spChg>
        <pc:spChg chg="mod ord">
          <ac:chgData name="Pratheeba Vimalnath" userId="db56d1dd-ad9e-4f64-be91-9f7084568d85" providerId="ADAL" clId="{A99765D9-4FA4-4FA4-8E2A-6E693DD0C3BF}" dt="2020-08-19T00:07:27.265" v="3262" actId="14100"/>
          <ac:spMkLst>
            <pc:docMk/>
            <pc:sldMk cId="1207745234" sldId="381"/>
            <ac:spMk id="5" creationId="{E1729B83-D974-4470-96EC-8A8C3E141D94}"/>
          </ac:spMkLst>
        </pc:spChg>
        <pc:spChg chg="add mod">
          <ac:chgData name="Pratheeba Vimalnath" userId="db56d1dd-ad9e-4f64-be91-9f7084568d85" providerId="ADAL" clId="{A99765D9-4FA4-4FA4-8E2A-6E693DD0C3BF}" dt="2020-08-19T00:07:20.434" v="3260" actId="26606"/>
          <ac:spMkLst>
            <pc:docMk/>
            <pc:sldMk cId="1207745234" sldId="381"/>
            <ac:spMk id="6" creationId="{19EAF92F-B6B4-4EE3-A941-A2E971F65DBE}"/>
          </ac:spMkLst>
        </pc:spChg>
        <pc:spChg chg="add del">
          <ac:chgData name="Pratheeba Vimalnath" userId="db56d1dd-ad9e-4f64-be91-9f7084568d85" providerId="ADAL" clId="{A99765D9-4FA4-4FA4-8E2A-6E693DD0C3BF}" dt="2020-08-19T00:06:55.161" v="3256" actId="26606"/>
          <ac:spMkLst>
            <pc:docMk/>
            <pc:sldMk cId="1207745234" sldId="381"/>
            <ac:spMk id="12" creationId="{3B854194-185D-494D-905C-7C7CB2E30F6E}"/>
          </ac:spMkLst>
        </pc:spChg>
        <pc:spChg chg="add del">
          <ac:chgData name="Pratheeba Vimalnath" userId="db56d1dd-ad9e-4f64-be91-9f7084568d85" providerId="ADAL" clId="{A99765D9-4FA4-4FA4-8E2A-6E693DD0C3BF}" dt="2020-08-19T00:06:55.161" v="3256" actId="26606"/>
          <ac:spMkLst>
            <pc:docMk/>
            <pc:sldMk cId="1207745234" sldId="381"/>
            <ac:spMk id="14" creationId="{B4F5FA0D-0104-4987-8241-EFF7C85B88DE}"/>
          </ac:spMkLst>
        </pc:spChg>
        <pc:spChg chg="add del">
          <ac:chgData name="Pratheeba Vimalnath" userId="db56d1dd-ad9e-4f64-be91-9f7084568d85" providerId="ADAL" clId="{A99765D9-4FA4-4FA4-8E2A-6E693DD0C3BF}" dt="2020-08-19T00:06:58.478" v="3258" actId="26606"/>
          <ac:spMkLst>
            <pc:docMk/>
            <pc:sldMk cId="1207745234" sldId="381"/>
            <ac:spMk id="18" creationId="{D3F51FEB-38FB-4F6C-9F7B-2F2AFAB65463}"/>
          </ac:spMkLst>
        </pc:spChg>
        <pc:spChg chg="add del">
          <ac:chgData name="Pratheeba Vimalnath" userId="db56d1dd-ad9e-4f64-be91-9f7084568d85" providerId="ADAL" clId="{A99765D9-4FA4-4FA4-8E2A-6E693DD0C3BF}" dt="2020-08-19T00:06:58.478" v="3258" actId="26606"/>
          <ac:spMkLst>
            <pc:docMk/>
            <pc:sldMk cId="1207745234" sldId="381"/>
            <ac:spMk id="19" creationId="{2B566528-1B12-4246-9431-5C2D7D081168}"/>
          </ac:spMkLst>
        </pc:spChg>
        <pc:spChg chg="add del">
          <ac:chgData name="Pratheeba Vimalnath" userId="db56d1dd-ad9e-4f64-be91-9f7084568d85" providerId="ADAL" clId="{A99765D9-4FA4-4FA4-8E2A-6E693DD0C3BF}" dt="2020-08-19T00:06:58.478" v="3258" actId="26606"/>
          <ac:spMkLst>
            <pc:docMk/>
            <pc:sldMk cId="1207745234" sldId="381"/>
            <ac:spMk id="20" creationId="{1E547BA6-BAE0-43BB-A7CA-60F69CE252F0}"/>
          </ac:spMkLst>
        </pc:spChg>
        <pc:spChg chg="add del">
          <ac:chgData name="Pratheeba Vimalnath" userId="db56d1dd-ad9e-4f64-be91-9f7084568d85" providerId="ADAL" clId="{A99765D9-4FA4-4FA4-8E2A-6E693DD0C3BF}" dt="2020-08-19T00:06:58.478" v="3258" actId="26606"/>
          <ac:spMkLst>
            <pc:docMk/>
            <pc:sldMk cId="1207745234" sldId="381"/>
            <ac:spMk id="21" creationId="{2E80C965-DB6D-4F81-9E9E-B027384D0BD6}"/>
          </ac:spMkLst>
        </pc:spChg>
        <pc:spChg chg="add del">
          <ac:chgData name="Pratheeba Vimalnath" userId="db56d1dd-ad9e-4f64-be91-9f7084568d85" providerId="ADAL" clId="{A99765D9-4FA4-4FA4-8E2A-6E693DD0C3BF}" dt="2020-08-19T00:06:58.478" v="3258" actId="26606"/>
          <ac:spMkLst>
            <pc:docMk/>
            <pc:sldMk cId="1207745234" sldId="381"/>
            <ac:spMk id="22" creationId="{A580F890-B085-4E95-96AA-55AEBEC5CE6E}"/>
          </ac:spMkLst>
        </pc:spChg>
        <pc:spChg chg="add del">
          <ac:chgData name="Pratheeba Vimalnath" userId="db56d1dd-ad9e-4f64-be91-9f7084568d85" providerId="ADAL" clId="{A99765D9-4FA4-4FA4-8E2A-6E693DD0C3BF}" dt="2020-08-19T00:07:20.434" v="3260" actId="26606"/>
          <ac:spMkLst>
            <pc:docMk/>
            <pc:sldMk cId="1207745234" sldId="381"/>
            <ac:spMk id="24" creationId="{3512E083-F550-46AF-8490-767ECFD00CB7}"/>
          </ac:spMkLst>
        </pc:spChg>
        <pc:spChg chg="add del">
          <ac:chgData name="Pratheeba Vimalnath" userId="db56d1dd-ad9e-4f64-be91-9f7084568d85" providerId="ADAL" clId="{A99765D9-4FA4-4FA4-8E2A-6E693DD0C3BF}" dt="2020-08-19T00:07:20.434" v="3260" actId="26606"/>
          <ac:spMkLst>
            <pc:docMk/>
            <pc:sldMk cId="1207745234" sldId="381"/>
            <ac:spMk id="25" creationId="{46D6306C-ED4F-4AAE-B4A5-EEA6AFAD726E}"/>
          </ac:spMkLst>
        </pc:spChg>
        <pc:spChg chg="add del">
          <ac:chgData name="Pratheeba Vimalnath" userId="db56d1dd-ad9e-4f64-be91-9f7084568d85" providerId="ADAL" clId="{A99765D9-4FA4-4FA4-8E2A-6E693DD0C3BF}" dt="2020-08-19T00:07:20.434" v="3260" actId="26606"/>
          <ac:spMkLst>
            <pc:docMk/>
            <pc:sldMk cId="1207745234" sldId="381"/>
            <ac:spMk id="26" creationId="{0EC5361D-F897-4856-B945-0455A365EB24}"/>
          </ac:spMkLst>
        </pc:spChg>
        <pc:spChg chg="add del">
          <ac:chgData name="Pratheeba Vimalnath" userId="db56d1dd-ad9e-4f64-be91-9f7084568d85" providerId="ADAL" clId="{A99765D9-4FA4-4FA4-8E2A-6E693DD0C3BF}" dt="2020-08-19T00:07:20.434" v="3260" actId="26606"/>
          <ac:spMkLst>
            <pc:docMk/>
            <pc:sldMk cId="1207745234" sldId="381"/>
            <ac:spMk id="27" creationId="{4508C0C5-2268-42B5-B3C8-4D0899E05F8C}"/>
          </ac:spMkLst>
        </pc:spChg>
        <pc:spChg chg="add del">
          <ac:chgData name="Pratheeba Vimalnath" userId="db56d1dd-ad9e-4f64-be91-9f7084568d85" providerId="ADAL" clId="{A99765D9-4FA4-4FA4-8E2A-6E693DD0C3BF}" dt="2020-08-19T00:07:20.434" v="3260" actId="26606"/>
          <ac:spMkLst>
            <pc:docMk/>
            <pc:sldMk cId="1207745234" sldId="381"/>
            <ac:spMk id="28" creationId="{141ACBDB-38F8-4B34-8183-BD95B4E55A62}"/>
          </ac:spMkLst>
        </pc:spChg>
        <pc:spChg chg="add del">
          <ac:chgData name="Pratheeba Vimalnath" userId="db56d1dd-ad9e-4f64-be91-9f7084568d85" providerId="ADAL" clId="{A99765D9-4FA4-4FA4-8E2A-6E693DD0C3BF}" dt="2020-08-19T00:07:20.434" v="3260" actId="26606"/>
          <ac:spMkLst>
            <pc:docMk/>
            <pc:sldMk cId="1207745234" sldId="381"/>
            <ac:spMk id="29" creationId="{DE00DB52-3455-4E2F-867B-A6D0516E175B}"/>
          </ac:spMkLst>
        </pc:spChg>
        <pc:spChg chg="add del">
          <ac:chgData name="Pratheeba Vimalnath" userId="db56d1dd-ad9e-4f64-be91-9f7084568d85" providerId="ADAL" clId="{A99765D9-4FA4-4FA4-8E2A-6E693DD0C3BF}" dt="2020-08-19T00:07:20.434" v="3260" actId="26606"/>
          <ac:spMkLst>
            <pc:docMk/>
            <pc:sldMk cId="1207745234" sldId="381"/>
            <ac:spMk id="30" creationId="{9E914C83-E0D8-4953-92D5-169D28CB43AE}"/>
          </ac:spMkLst>
        </pc:spChg>
        <pc:picChg chg="add del">
          <ac:chgData name="Pratheeba Vimalnath" userId="db56d1dd-ad9e-4f64-be91-9f7084568d85" providerId="ADAL" clId="{A99765D9-4FA4-4FA4-8E2A-6E693DD0C3BF}" dt="2020-08-19T00:06:33.795" v="3242" actId="478"/>
          <ac:picMkLst>
            <pc:docMk/>
            <pc:sldMk cId="1207745234" sldId="381"/>
            <ac:picMk id="3" creationId="{8C722DC6-D8C6-4780-96B4-C249DD69103C}"/>
          </ac:picMkLst>
        </pc:picChg>
        <pc:picChg chg="add">
          <ac:chgData name="Pratheeba Vimalnath" userId="db56d1dd-ad9e-4f64-be91-9f7084568d85" providerId="ADAL" clId="{A99765D9-4FA4-4FA4-8E2A-6E693DD0C3BF}" dt="2020-08-19T00:06:34.215" v="3243"/>
          <ac:picMkLst>
            <pc:docMk/>
            <pc:sldMk cId="1207745234" sldId="381"/>
            <ac:picMk id="7" creationId="{A10983F7-3FB2-4C92-8ED8-8362E9B3F1EC}"/>
          </ac:picMkLst>
        </pc:picChg>
        <pc:picChg chg="add del">
          <ac:chgData name="Pratheeba Vimalnath" userId="db56d1dd-ad9e-4f64-be91-9f7084568d85" providerId="ADAL" clId="{A99765D9-4FA4-4FA4-8E2A-6E693DD0C3BF}" dt="2020-08-19T00:06:55.161" v="3256" actId="26606"/>
          <ac:picMkLst>
            <pc:docMk/>
            <pc:sldMk cId="1207745234" sldId="381"/>
            <ac:picMk id="16" creationId="{2897127E-6CEF-446C-BE87-93B7C46E49D1}"/>
          </ac:picMkLst>
        </pc:picChg>
      </pc:sldChg>
      <pc:sldChg chg="add del">
        <pc:chgData name="Pratheeba Vimalnath" userId="db56d1dd-ad9e-4f64-be91-9f7084568d85" providerId="ADAL" clId="{A99765D9-4FA4-4FA4-8E2A-6E693DD0C3BF}" dt="2020-08-18T23:54:59.807" v="2827" actId="2696"/>
        <pc:sldMkLst>
          <pc:docMk/>
          <pc:sldMk cId="2710124461" sldId="382"/>
        </pc:sldMkLst>
      </pc:sldChg>
      <pc:sldChg chg="addSp delSp modSp add">
        <pc:chgData name="Pratheeba Vimalnath" userId="db56d1dd-ad9e-4f64-be91-9f7084568d85" providerId="ADAL" clId="{A99765D9-4FA4-4FA4-8E2A-6E693DD0C3BF}" dt="2020-08-19T00:40:08.455" v="4231" actId="1037"/>
        <pc:sldMkLst>
          <pc:docMk/>
          <pc:sldMk cId="2273239702" sldId="383"/>
        </pc:sldMkLst>
        <pc:spChg chg="del">
          <ac:chgData name="Pratheeba Vimalnath" userId="db56d1dd-ad9e-4f64-be91-9f7084568d85" providerId="ADAL" clId="{A99765D9-4FA4-4FA4-8E2A-6E693DD0C3BF}" dt="2020-08-18T23:48:34.590" v="2644" actId="478"/>
          <ac:spMkLst>
            <pc:docMk/>
            <pc:sldMk cId="2273239702" sldId="383"/>
            <ac:spMk id="2" creationId="{BAEEE035-5291-4E5A-89CF-0D8451D38266}"/>
          </ac:spMkLst>
        </pc:spChg>
        <pc:spChg chg="mod topLvl">
          <ac:chgData name="Pratheeba Vimalnath" userId="db56d1dd-ad9e-4f64-be91-9f7084568d85" providerId="ADAL" clId="{A99765D9-4FA4-4FA4-8E2A-6E693DD0C3BF}" dt="2020-08-18T23:48:49.982" v="2656" actId="164"/>
          <ac:spMkLst>
            <pc:docMk/>
            <pc:sldMk cId="2273239702" sldId="383"/>
            <ac:spMk id="4" creationId="{D912254E-D84A-44A3-B24C-46D15197C3CA}"/>
          </ac:spMkLst>
        </pc:spChg>
        <pc:spChg chg="mod topLvl">
          <ac:chgData name="Pratheeba Vimalnath" userId="db56d1dd-ad9e-4f64-be91-9f7084568d85" providerId="ADAL" clId="{A99765D9-4FA4-4FA4-8E2A-6E693DD0C3BF}" dt="2020-08-18T23:48:49.982" v="2656" actId="164"/>
          <ac:spMkLst>
            <pc:docMk/>
            <pc:sldMk cId="2273239702" sldId="383"/>
            <ac:spMk id="5" creationId="{CA11FFF0-7891-48C4-8838-C57C45A93C62}"/>
          </ac:spMkLst>
        </pc:spChg>
        <pc:spChg chg="mod topLvl">
          <ac:chgData name="Pratheeba Vimalnath" userId="db56d1dd-ad9e-4f64-be91-9f7084568d85" providerId="ADAL" clId="{A99765D9-4FA4-4FA4-8E2A-6E693DD0C3BF}" dt="2020-08-18T23:48:49.982" v="2656" actId="164"/>
          <ac:spMkLst>
            <pc:docMk/>
            <pc:sldMk cId="2273239702" sldId="383"/>
            <ac:spMk id="7" creationId="{043708EE-F3F3-4B65-A880-EB3F8403A37F}"/>
          </ac:spMkLst>
        </pc:spChg>
        <pc:spChg chg="mod topLvl">
          <ac:chgData name="Pratheeba Vimalnath" userId="db56d1dd-ad9e-4f64-be91-9f7084568d85" providerId="ADAL" clId="{A99765D9-4FA4-4FA4-8E2A-6E693DD0C3BF}" dt="2020-08-18T23:48:49.982" v="2656" actId="164"/>
          <ac:spMkLst>
            <pc:docMk/>
            <pc:sldMk cId="2273239702" sldId="383"/>
            <ac:spMk id="8" creationId="{46B6EE89-C09B-4842-AB18-4A8DD295EF59}"/>
          </ac:spMkLst>
        </pc:spChg>
        <pc:spChg chg="mod topLvl">
          <ac:chgData name="Pratheeba Vimalnath" userId="db56d1dd-ad9e-4f64-be91-9f7084568d85" providerId="ADAL" clId="{A99765D9-4FA4-4FA4-8E2A-6E693DD0C3BF}" dt="2020-08-18T23:48:49.982" v="2656" actId="164"/>
          <ac:spMkLst>
            <pc:docMk/>
            <pc:sldMk cId="2273239702" sldId="383"/>
            <ac:spMk id="9" creationId="{0286F315-BBA9-453F-9DF0-6DB602C6A699}"/>
          </ac:spMkLst>
        </pc:spChg>
        <pc:spChg chg="mod topLvl">
          <ac:chgData name="Pratheeba Vimalnath" userId="db56d1dd-ad9e-4f64-be91-9f7084568d85" providerId="ADAL" clId="{A99765D9-4FA4-4FA4-8E2A-6E693DD0C3BF}" dt="2020-08-18T23:48:49.982" v="2656" actId="164"/>
          <ac:spMkLst>
            <pc:docMk/>
            <pc:sldMk cId="2273239702" sldId="383"/>
            <ac:spMk id="10" creationId="{47E72F8F-9C52-450E-B26D-1FCB9350C342}"/>
          </ac:spMkLst>
        </pc:spChg>
        <pc:spChg chg="mod topLvl">
          <ac:chgData name="Pratheeba Vimalnath" userId="db56d1dd-ad9e-4f64-be91-9f7084568d85" providerId="ADAL" clId="{A99765D9-4FA4-4FA4-8E2A-6E693DD0C3BF}" dt="2020-08-18T23:48:49.982" v="2656" actId="164"/>
          <ac:spMkLst>
            <pc:docMk/>
            <pc:sldMk cId="2273239702" sldId="383"/>
            <ac:spMk id="11" creationId="{D890D4AB-0B3A-4629-ADF2-5F2DA641450A}"/>
          </ac:spMkLst>
        </pc:spChg>
        <pc:spChg chg="mod topLvl">
          <ac:chgData name="Pratheeba Vimalnath" userId="db56d1dd-ad9e-4f64-be91-9f7084568d85" providerId="ADAL" clId="{A99765D9-4FA4-4FA4-8E2A-6E693DD0C3BF}" dt="2020-08-18T23:48:49.982" v="2656" actId="164"/>
          <ac:spMkLst>
            <pc:docMk/>
            <pc:sldMk cId="2273239702" sldId="383"/>
            <ac:spMk id="12" creationId="{244CE98F-235E-4E69-84DD-D210FA273F1B}"/>
          </ac:spMkLst>
        </pc:spChg>
        <pc:spChg chg="mod topLvl">
          <ac:chgData name="Pratheeba Vimalnath" userId="db56d1dd-ad9e-4f64-be91-9f7084568d85" providerId="ADAL" clId="{A99765D9-4FA4-4FA4-8E2A-6E693DD0C3BF}" dt="2020-08-18T23:48:49.982" v="2656" actId="164"/>
          <ac:spMkLst>
            <pc:docMk/>
            <pc:sldMk cId="2273239702" sldId="383"/>
            <ac:spMk id="13" creationId="{7B88A0DA-3ADF-4EA4-B961-8E641FD62544}"/>
          </ac:spMkLst>
        </pc:spChg>
        <pc:spChg chg="mod topLvl">
          <ac:chgData name="Pratheeba Vimalnath" userId="db56d1dd-ad9e-4f64-be91-9f7084568d85" providerId="ADAL" clId="{A99765D9-4FA4-4FA4-8E2A-6E693DD0C3BF}" dt="2020-08-18T23:48:49.982" v="2656" actId="164"/>
          <ac:spMkLst>
            <pc:docMk/>
            <pc:sldMk cId="2273239702" sldId="383"/>
            <ac:spMk id="14" creationId="{E555464D-5411-4DC5-BE14-E40A006C584E}"/>
          </ac:spMkLst>
        </pc:spChg>
        <pc:spChg chg="mod topLvl">
          <ac:chgData name="Pratheeba Vimalnath" userId="db56d1dd-ad9e-4f64-be91-9f7084568d85" providerId="ADAL" clId="{A99765D9-4FA4-4FA4-8E2A-6E693DD0C3BF}" dt="2020-08-18T23:48:49.982" v="2656" actId="164"/>
          <ac:spMkLst>
            <pc:docMk/>
            <pc:sldMk cId="2273239702" sldId="383"/>
            <ac:spMk id="15" creationId="{F073DADD-C6BE-4E77-95E4-C25BCE720168}"/>
          </ac:spMkLst>
        </pc:spChg>
        <pc:spChg chg="mod topLvl">
          <ac:chgData name="Pratheeba Vimalnath" userId="db56d1dd-ad9e-4f64-be91-9f7084568d85" providerId="ADAL" clId="{A99765D9-4FA4-4FA4-8E2A-6E693DD0C3BF}" dt="2020-08-18T23:48:49.982" v="2656" actId="164"/>
          <ac:spMkLst>
            <pc:docMk/>
            <pc:sldMk cId="2273239702" sldId="383"/>
            <ac:spMk id="19" creationId="{0ADEF1EE-AB59-40BE-A8B8-A198E9C96DF7}"/>
          </ac:spMkLst>
        </pc:spChg>
        <pc:spChg chg="mod topLvl">
          <ac:chgData name="Pratheeba Vimalnath" userId="db56d1dd-ad9e-4f64-be91-9f7084568d85" providerId="ADAL" clId="{A99765D9-4FA4-4FA4-8E2A-6E693DD0C3BF}" dt="2020-08-18T23:48:49.982" v="2656" actId="164"/>
          <ac:spMkLst>
            <pc:docMk/>
            <pc:sldMk cId="2273239702" sldId="383"/>
            <ac:spMk id="20" creationId="{4E3A8AF8-B0A7-433F-9EF7-6CB52ABF824C}"/>
          </ac:spMkLst>
        </pc:spChg>
        <pc:spChg chg="mod topLvl">
          <ac:chgData name="Pratheeba Vimalnath" userId="db56d1dd-ad9e-4f64-be91-9f7084568d85" providerId="ADAL" clId="{A99765D9-4FA4-4FA4-8E2A-6E693DD0C3BF}" dt="2020-08-18T23:48:49.982" v="2656" actId="164"/>
          <ac:spMkLst>
            <pc:docMk/>
            <pc:sldMk cId="2273239702" sldId="383"/>
            <ac:spMk id="23" creationId="{63B8289F-C97B-4C9C-B5FE-E3094CF55882}"/>
          </ac:spMkLst>
        </pc:spChg>
        <pc:spChg chg="mod topLvl">
          <ac:chgData name="Pratheeba Vimalnath" userId="db56d1dd-ad9e-4f64-be91-9f7084568d85" providerId="ADAL" clId="{A99765D9-4FA4-4FA4-8E2A-6E693DD0C3BF}" dt="2020-08-18T23:48:49.982" v="2656" actId="164"/>
          <ac:spMkLst>
            <pc:docMk/>
            <pc:sldMk cId="2273239702" sldId="383"/>
            <ac:spMk id="24" creationId="{64B9473D-3A85-4053-BFF6-60861C57E818}"/>
          </ac:spMkLst>
        </pc:spChg>
        <pc:spChg chg="mod topLvl">
          <ac:chgData name="Pratheeba Vimalnath" userId="db56d1dd-ad9e-4f64-be91-9f7084568d85" providerId="ADAL" clId="{A99765D9-4FA4-4FA4-8E2A-6E693DD0C3BF}" dt="2020-08-18T23:48:49.982" v="2656" actId="164"/>
          <ac:spMkLst>
            <pc:docMk/>
            <pc:sldMk cId="2273239702" sldId="383"/>
            <ac:spMk id="28" creationId="{FCE50A7E-188F-46A6-A1F2-64CF0261224C}"/>
          </ac:spMkLst>
        </pc:spChg>
        <pc:spChg chg="mod topLvl">
          <ac:chgData name="Pratheeba Vimalnath" userId="db56d1dd-ad9e-4f64-be91-9f7084568d85" providerId="ADAL" clId="{A99765D9-4FA4-4FA4-8E2A-6E693DD0C3BF}" dt="2020-08-18T23:48:49.982" v="2656" actId="164"/>
          <ac:spMkLst>
            <pc:docMk/>
            <pc:sldMk cId="2273239702" sldId="383"/>
            <ac:spMk id="29" creationId="{2E2129EF-0EBD-45B1-A7BB-A31B8EBE9A30}"/>
          </ac:spMkLst>
        </pc:spChg>
        <pc:spChg chg="mod topLvl">
          <ac:chgData name="Pratheeba Vimalnath" userId="db56d1dd-ad9e-4f64-be91-9f7084568d85" providerId="ADAL" clId="{A99765D9-4FA4-4FA4-8E2A-6E693DD0C3BF}" dt="2020-08-18T23:48:49.982" v="2656" actId="164"/>
          <ac:spMkLst>
            <pc:docMk/>
            <pc:sldMk cId="2273239702" sldId="383"/>
            <ac:spMk id="36" creationId="{9810B4A1-25AA-43F5-9EC0-D171937464DE}"/>
          </ac:spMkLst>
        </pc:spChg>
        <pc:spChg chg="mod topLvl">
          <ac:chgData name="Pratheeba Vimalnath" userId="db56d1dd-ad9e-4f64-be91-9f7084568d85" providerId="ADAL" clId="{A99765D9-4FA4-4FA4-8E2A-6E693DD0C3BF}" dt="2020-08-18T23:48:49.982" v="2656" actId="164"/>
          <ac:spMkLst>
            <pc:docMk/>
            <pc:sldMk cId="2273239702" sldId="383"/>
            <ac:spMk id="37" creationId="{5C2A84EF-E1D5-4E21-B058-4CCAA3F18980}"/>
          </ac:spMkLst>
        </pc:spChg>
        <pc:spChg chg="mod topLvl">
          <ac:chgData name="Pratheeba Vimalnath" userId="db56d1dd-ad9e-4f64-be91-9f7084568d85" providerId="ADAL" clId="{A99765D9-4FA4-4FA4-8E2A-6E693DD0C3BF}" dt="2020-08-18T23:48:49.982" v="2656" actId="164"/>
          <ac:spMkLst>
            <pc:docMk/>
            <pc:sldMk cId="2273239702" sldId="383"/>
            <ac:spMk id="38" creationId="{A11D76EC-D150-40C9-A485-FA537F50D859}"/>
          </ac:spMkLst>
        </pc:spChg>
        <pc:spChg chg="mod topLvl">
          <ac:chgData name="Pratheeba Vimalnath" userId="db56d1dd-ad9e-4f64-be91-9f7084568d85" providerId="ADAL" clId="{A99765D9-4FA4-4FA4-8E2A-6E693DD0C3BF}" dt="2020-08-18T23:48:49.982" v="2656" actId="164"/>
          <ac:spMkLst>
            <pc:docMk/>
            <pc:sldMk cId="2273239702" sldId="383"/>
            <ac:spMk id="39" creationId="{314E811F-798D-4A5C-B535-9DDE0702E796}"/>
          </ac:spMkLst>
        </pc:spChg>
        <pc:spChg chg="add mod">
          <ac:chgData name="Pratheeba Vimalnath" userId="db56d1dd-ad9e-4f64-be91-9f7084568d85" providerId="ADAL" clId="{A99765D9-4FA4-4FA4-8E2A-6E693DD0C3BF}" dt="2020-08-19T00:40:08.455" v="4231" actId="1037"/>
          <ac:spMkLst>
            <pc:docMk/>
            <pc:sldMk cId="2273239702" sldId="383"/>
            <ac:spMk id="89" creationId="{4F50E9C5-FAA5-4AFA-8F40-89AE42D23AC1}"/>
          </ac:spMkLst>
        </pc:spChg>
        <pc:spChg chg="add del mod">
          <ac:chgData name="Pratheeba Vimalnath" userId="db56d1dd-ad9e-4f64-be91-9f7084568d85" providerId="ADAL" clId="{A99765D9-4FA4-4FA4-8E2A-6E693DD0C3BF}" dt="2020-08-18T23:40:43.886" v="2394" actId="478"/>
          <ac:spMkLst>
            <pc:docMk/>
            <pc:sldMk cId="2273239702" sldId="383"/>
            <ac:spMk id="90" creationId="{0CB69E49-EE48-4527-BEE8-1925C5794777}"/>
          </ac:spMkLst>
        </pc:spChg>
        <pc:spChg chg="add mod">
          <ac:chgData name="Pratheeba Vimalnath" userId="db56d1dd-ad9e-4f64-be91-9f7084568d85" providerId="ADAL" clId="{A99765D9-4FA4-4FA4-8E2A-6E693DD0C3BF}" dt="2020-08-19T00:40:08.455" v="4231" actId="1037"/>
          <ac:spMkLst>
            <pc:docMk/>
            <pc:sldMk cId="2273239702" sldId="383"/>
            <ac:spMk id="91" creationId="{B152FF57-B947-4734-A9FE-942DD2B5528C}"/>
          </ac:spMkLst>
        </pc:spChg>
        <pc:spChg chg="add mod">
          <ac:chgData name="Pratheeba Vimalnath" userId="db56d1dd-ad9e-4f64-be91-9f7084568d85" providerId="ADAL" clId="{A99765D9-4FA4-4FA4-8E2A-6E693DD0C3BF}" dt="2020-08-19T00:40:08.455" v="4231" actId="1037"/>
          <ac:spMkLst>
            <pc:docMk/>
            <pc:sldMk cId="2273239702" sldId="383"/>
            <ac:spMk id="92" creationId="{C22D23B7-924B-49E0-9016-4E50A91C09D7}"/>
          </ac:spMkLst>
        </pc:spChg>
        <pc:spChg chg="add del">
          <ac:chgData name="Pratheeba Vimalnath" userId="db56d1dd-ad9e-4f64-be91-9f7084568d85" providerId="ADAL" clId="{A99765D9-4FA4-4FA4-8E2A-6E693DD0C3BF}" dt="2020-08-18T23:48:12.726" v="2617" actId="478"/>
          <ac:spMkLst>
            <pc:docMk/>
            <pc:sldMk cId="2273239702" sldId="383"/>
            <ac:spMk id="93" creationId="{E1DC9527-2C05-451F-B8A1-3DB2E546371B}"/>
          </ac:spMkLst>
        </pc:spChg>
        <pc:spChg chg="add mod">
          <ac:chgData name="Pratheeba Vimalnath" userId="db56d1dd-ad9e-4f64-be91-9f7084568d85" providerId="ADAL" clId="{A99765D9-4FA4-4FA4-8E2A-6E693DD0C3BF}" dt="2020-08-19T00:40:08.455" v="4231" actId="1037"/>
          <ac:spMkLst>
            <pc:docMk/>
            <pc:sldMk cId="2273239702" sldId="383"/>
            <ac:spMk id="94" creationId="{739DCD9F-8B69-4CD7-9E9B-1F81BB0371F1}"/>
          </ac:spMkLst>
        </pc:spChg>
        <pc:spChg chg="add mod">
          <ac:chgData name="Pratheeba Vimalnath" userId="db56d1dd-ad9e-4f64-be91-9f7084568d85" providerId="ADAL" clId="{A99765D9-4FA4-4FA4-8E2A-6E693DD0C3BF}" dt="2020-08-19T00:26:05.714" v="3847" actId="6549"/>
          <ac:spMkLst>
            <pc:docMk/>
            <pc:sldMk cId="2273239702" sldId="383"/>
            <ac:spMk id="96" creationId="{9ABE37EE-D81C-4508-9FD4-452846E791B7}"/>
          </ac:spMkLst>
        </pc:spChg>
        <pc:spChg chg="add">
          <ac:chgData name="Pratheeba Vimalnath" userId="db56d1dd-ad9e-4f64-be91-9f7084568d85" providerId="ADAL" clId="{A99765D9-4FA4-4FA4-8E2A-6E693DD0C3BF}" dt="2020-08-19T00:11:18.737" v="3443"/>
          <ac:spMkLst>
            <pc:docMk/>
            <pc:sldMk cId="2273239702" sldId="383"/>
            <ac:spMk id="97" creationId="{CCE6DBDD-0CBC-4924-948A-2D3E75D45A00}"/>
          </ac:spMkLst>
        </pc:spChg>
        <pc:grpChg chg="add del mod">
          <ac:chgData name="Pratheeba Vimalnath" userId="db56d1dd-ad9e-4f64-be91-9f7084568d85" providerId="ADAL" clId="{A99765D9-4FA4-4FA4-8E2A-6E693DD0C3BF}" dt="2020-08-18T23:37:44.715" v="2319" actId="165"/>
          <ac:grpSpMkLst>
            <pc:docMk/>
            <pc:sldMk cId="2273239702" sldId="383"/>
            <ac:grpSpMk id="3" creationId="{E27F48ED-5933-493F-A26B-61ACAAFE4053}"/>
          </ac:grpSpMkLst>
        </pc:grpChg>
        <pc:grpChg chg="mod topLvl">
          <ac:chgData name="Pratheeba Vimalnath" userId="db56d1dd-ad9e-4f64-be91-9f7084568d85" providerId="ADAL" clId="{A99765D9-4FA4-4FA4-8E2A-6E693DD0C3BF}" dt="2020-08-18T23:48:49.982" v="2656" actId="164"/>
          <ac:grpSpMkLst>
            <pc:docMk/>
            <pc:sldMk cId="2273239702" sldId="383"/>
            <ac:grpSpMk id="6" creationId="{3B9A905D-3B5D-449E-B492-61F84FE6FFC6}"/>
          </ac:grpSpMkLst>
        </pc:grpChg>
        <pc:grpChg chg="mod topLvl">
          <ac:chgData name="Pratheeba Vimalnath" userId="db56d1dd-ad9e-4f64-be91-9f7084568d85" providerId="ADAL" clId="{A99765D9-4FA4-4FA4-8E2A-6E693DD0C3BF}" dt="2020-08-18T23:48:49.982" v="2656" actId="164"/>
          <ac:grpSpMkLst>
            <pc:docMk/>
            <pc:sldMk cId="2273239702" sldId="383"/>
            <ac:grpSpMk id="30" creationId="{3C18306F-9B6B-48A7-A88B-8E2D2A885DD1}"/>
          </ac:grpSpMkLst>
        </pc:grpChg>
        <pc:grpChg chg="mod topLvl">
          <ac:chgData name="Pratheeba Vimalnath" userId="db56d1dd-ad9e-4f64-be91-9f7084568d85" providerId="ADAL" clId="{A99765D9-4FA4-4FA4-8E2A-6E693DD0C3BF}" dt="2020-08-18T23:48:49.982" v="2656" actId="164"/>
          <ac:grpSpMkLst>
            <pc:docMk/>
            <pc:sldMk cId="2273239702" sldId="383"/>
            <ac:grpSpMk id="31" creationId="{E6C59637-A818-4150-ABE7-4D5343BF4450}"/>
          </ac:grpSpMkLst>
        </pc:grpChg>
        <pc:grpChg chg="mod topLvl">
          <ac:chgData name="Pratheeba Vimalnath" userId="db56d1dd-ad9e-4f64-be91-9f7084568d85" providerId="ADAL" clId="{A99765D9-4FA4-4FA4-8E2A-6E693DD0C3BF}" dt="2020-08-18T23:48:49.982" v="2656" actId="164"/>
          <ac:grpSpMkLst>
            <pc:docMk/>
            <pc:sldMk cId="2273239702" sldId="383"/>
            <ac:grpSpMk id="32" creationId="{49788363-B82C-49FA-A1C1-3AFA6553B296}"/>
          </ac:grpSpMkLst>
        </pc:grpChg>
        <pc:grpChg chg="mod topLvl">
          <ac:chgData name="Pratheeba Vimalnath" userId="db56d1dd-ad9e-4f64-be91-9f7084568d85" providerId="ADAL" clId="{A99765D9-4FA4-4FA4-8E2A-6E693DD0C3BF}" dt="2020-08-18T23:48:49.982" v="2656" actId="164"/>
          <ac:grpSpMkLst>
            <pc:docMk/>
            <pc:sldMk cId="2273239702" sldId="383"/>
            <ac:grpSpMk id="33" creationId="{C3F9AC42-78AC-48FD-966B-B99F776C0041}"/>
          </ac:grpSpMkLst>
        </pc:grpChg>
        <pc:grpChg chg="mod topLvl">
          <ac:chgData name="Pratheeba Vimalnath" userId="db56d1dd-ad9e-4f64-be91-9f7084568d85" providerId="ADAL" clId="{A99765D9-4FA4-4FA4-8E2A-6E693DD0C3BF}" dt="2020-08-18T23:48:49.982" v="2656" actId="164"/>
          <ac:grpSpMkLst>
            <pc:docMk/>
            <pc:sldMk cId="2273239702" sldId="383"/>
            <ac:grpSpMk id="34" creationId="{D5655EED-0D53-49A9-A33B-D2ECECCFFE29}"/>
          </ac:grpSpMkLst>
        </pc:grpChg>
        <pc:grpChg chg="mod topLvl">
          <ac:chgData name="Pratheeba Vimalnath" userId="db56d1dd-ad9e-4f64-be91-9f7084568d85" providerId="ADAL" clId="{A99765D9-4FA4-4FA4-8E2A-6E693DD0C3BF}" dt="2020-08-18T23:48:49.982" v="2656" actId="164"/>
          <ac:grpSpMkLst>
            <pc:docMk/>
            <pc:sldMk cId="2273239702" sldId="383"/>
            <ac:grpSpMk id="35" creationId="{289AABF6-367F-408C-B96B-B7BF169DDD48}"/>
          </ac:grpSpMkLst>
        </pc:grpChg>
        <pc:grpChg chg="mod topLvl">
          <ac:chgData name="Pratheeba Vimalnath" userId="db56d1dd-ad9e-4f64-be91-9f7084568d85" providerId="ADAL" clId="{A99765D9-4FA4-4FA4-8E2A-6E693DD0C3BF}" dt="2020-08-18T23:48:49.982" v="2656" actId="164"/>
          <ac:grpSpMkLst>
            <pc:docMk/>
            <pc:sldMk cId="2273239702" sldId="383"/>
            <ac:grpSpMk id="40" creationId="{ACBBB6DC-DF08-4C34-AFCA-FEAAF6BE7580}"/>
          </ac:grpSpMkLst>
        </pc:grpChg>
        <pc:grpChg chg="mod topLvl">
          <ac:chgData name="Pratheeba Vimalnath" userId="db56d1dd-ad9e-4f64-be91-9f7084568d85" providerId="ADAL" clId="{A99765D9-4FA4-4FA4-8E2A-6E693DD0C3BF}" dt="2020-08-18T23:48:49.982" v="2656" actId="164"/>
          <ac:grpSpMkLst>
            <pc:docMk/>
            <pc:sldMk cId="2273239702" sldId="383"/>
            <ac:grpSpMk id="41" creationId="{B98C2F9A-5DD8-4754-B0A5-EAF9695B0686}"/>
          </ac:grpSpMkLst>
        </pc:grpChg>
        <pc:grpChg chg="mod topLvl">
          <ac:chgData name="Pratheeba Vimalnath" userId="db56d1dd-ad9e-4f64-be91-9f7084568d85" providerId="ADAL" clId="{A99765D9-4FA4-4FA4-8E2A-6E693DD0C3BF}" dt="2020-08-18T23:48:49.982" v="2656" actId="164"/>
          <ac:grpSpMkLst>
            <pc:docMk/>
            <pc:sldMk cId="2273239702" sldId="383"/>
            <ac:grpSpMk id="42" creationId="{F1E2868D-4557-4B1D-A243-6BB255BAABBD}"/>
          </ac:grpSpMkLst>
        </pc:grpChg>
        <pc:grpChg chg="add mod">
          <ac:chgData name="Pratheeba Vimalnath" userId="db56d1dd-ad9e-4f64-be91-9f7084568d85" providerId="ADAL" clId="{A99765D9-4FA4-4FA4-8E2A-6E693DD0C3BF}" dt="2020-08-19T00:40:08.455" v="4231" actId="1037"/>
          <ac:grpSpMkLst>
            <pc:docMk/>
            <pc:sldMk cId="2273239702" sldId="383"/>
            <ac:grpSpMk id="95" creationId="{04B3C5FC-49BE-49D3-BB36-9ED8E79FC7F7}"/>
          </ac:grpSpMkLst>
        </pc:grpChg>
        <pc:picChg chg="add">
          <ac:chgData name="Pratheeba Vimalnath" userId="db56d1dd-ad9e-4f64-be91-9f7084568d85" providerId="ADAL" clId="{A99765D9-4FA4-4FA4-8E2A-6E693DD0C3BF}" dt="2020-08-19T00:11:18.737" v="3443"/>
          <ac:picMkLst>
            <pc:docMk/>
            <pc:sldMk cId="2273239702" sldId="383"/>
            <ac:picMk id="98" creationId="{0EE5E752-DF3C-43C1-90CC-5B62A2733BC6}"/>
          </ac:picMkLst>
        </pc:picChg>
        <pc:cxnChg chg="mod topLvl">
          <ac:chgData name="Pratheeba Vimalnath" userId="db56d1dd-ad9e-4f64-be91-9f7084568d85" providerId="ADAL" clId="{A99765D9-4FA4-4FA4-8E2A-6E693DD0C3BF}" dt="2020-08-18T23:48:49.982" v="2656" actId="164"/>
          <ac:cxnSpMkLst>
            <pc:docMk/>
            <pc:sldMk cId="2273239702" sldId="383"/>
            <ac:cxnSpMk id="16" creationId="{542624E9-9C83-4CCB-B4F6-7DFFD8DE5B60}"/>
          </ac:cxnSpMkLst>
        </pc:cxnChg>
        <pc:cxnChg chg="mod topLvl">
          <ac:chgData name="Pratheeba Vimalnath" userId="db56d1dd-ad9e-4f64-be91-9f7084568d85" providerId="ADAL" clId="{A99765D9-4FA4-4FA4-8E2A-6E693DD0C3BF}" dt="2020-08-18T23:48:49.982" v="2656" actId="164"/>
          <ac:cxnSpMkLst>
            <pc:docMk/>
            <pc:sldMk cId="2273239702" sldId="383"/>
            <ac:cxnSpMk id="17" creationId="{C4C70A0D-637E-47F4-8334-4AB37EB9C481}"/>
          </ac:cxnSpMkLst>
        </pc:cxnChg>
        <pc:cxnChg chg="mod topLvl">
          <ac:chgData name="Pratheeba Vimalnath" userId="db56d1dd-ad9e-4f64-be91-9f7084568d85" providerId="ADAL" clId="{A99765D9-4FA4-4FA4-8E2A-6E693DD0C3BF}" dt="2020-08-18T23:48:49.982" v="2656" actId="164"/>
          <ac:cxnSpMkLst>
            <pc:docMk/>
            <pc:sldMk cId="2273239702" sldId="383"/>
            <ac:cxnSpMk id="18" creationId="{D8B15860-CF57-4DA7-8380-7961468BA552}"/>
          </ac:cxnSpMkLst>
        </pc:cxnChg>
        <pc:cxnChg chg="mod topLvl">
          <ac:chgData name="Pratheeba Vimalnath" userId="db56d1dd-ad9e-4f64-be91-9f7084568d85" providerId="ADAL" clId="{A99765D9-4FA4-4FA4-8E2A-6E693DD0C3BF}" dt="2020-08-18T23:48:49.982" v="2656" actId="164"/>
          <ac:cxnSpMkLst>
            <pc:docMk/>
            <pc:sldMk cId="2273239702" sldId="383"/>
            <ac:cxnSpMk id="21" creationId="{9D89F0E3-4F82-498D-803B-87DEC4D60750}"/>
          </ac:cxnSpMkLst>
        </pc:cxnChg>
        <pc:cxnChg chg="mod topLvl">
          <ac:chgData name="Pratheeba Vimalnath" userId="db56d1dd-ad9e-4f64-be91-9f7084568d85" providerId="ADAL" clId="{A99765D9-4FA4-4FA4-8E2A-6E693DD0C3BF}" dt="2020-08-18T23:48:49.982" v="2656" actId="164"/>
          <ac:cxnSpMkLst>
            <pc:docMk/>
            <pc:sldMk cId="2273239702" sldId="383"/>
            <ac:cxnSpMk id="22" creationId="{2A5DA49C-4596-4FA1-9CAE-FDA44E8D8F35}"/>
          </ac:cxnSpMkLst>
        </pc:cxnChg>
        <pc:cxnChg chg="mod topLvl">
          <ac:chgData name="Pratheeba Vimalnath" userId="db56d1dd-ad9e-4f64-be91-9f7084568d85" providerId="ADAL" clId="{A99765D9-4FA4-4FA4-8E2A-6E693DD0C3BF}" dt="2020-08-18T23:48:49.982" v="2656" actId="164"/>
          <ac:cxnSpMkLst>
            <pc:docMk/>
            <pc:sldMk cId="2273239702" sldId="383"/>
            <ac:cxnSpMk id="25" creationId="{4D2A04B2-0B7E-4485-B2E8-F1605928EEAC}"/>
          </ac:cxnSpMkLst>
        </pc:cxnChg>
        <pc:cxnChg chg="mod topLvl">
          <ac:chgData name="Pratheeba Vimalnath" userId="db56d1dd-ad9e-4f64-be91-9f7084568d85" providerId="ADAL" clId="{A99765D9-4FA4-4FA4-8E2A-6E693DD0C3BF}" dt="2020-08-18T23:48:49.982" v="2656" actId="164"/>
          <ac:cxnSpMkLst>
            <pc:docMk/>
            <pc:sldMk cId="2273239702" sldId="383"/>
            <ac:cxnSpMk id="26" creationId="{288B5275-5267-4B7B-B240-9179CF9981C3}"/>
          </ac:cxnSpMkLst>
        </pc:cxnChg>
        <pc:cxnChg chg="mod topLvl">
          <ac:chgData name="Pratheeba Vimalnath" userId="db56d1dd-ad9e-4f64-be91-9f7084568d85" providerId="ADAL" clId="{A99765D9-4FA4-4FA4-8E2A-6E693DD0C3BF}" dt="2020-08-18T23:48:49.982" v="2656" actId="164"/>
          <ac:cxnSpMkLst>
            <pc:docMk/>
            <pc:sldMk cId="2273239702" sldId="383"/>
            <ac:cxnSpMk id="27" creationId="{856F1767-11C6-40C2-B552-3365C445651F}"/>
          </ac:cxnSpMkLst>
        </pc:cxnChg>
      </pc:sldChg>
      <pc:sldChg chg="modSp add">
        <pc:chgData name="Pratheeba Vimalnath" userId="db56d1dd-ad9e-4f64-be91-9f7084568d85" providerId="ADAL" clId="{A99765D9-4FA4-4FA4-8E2A-6E693DD0C3BF}" dt="2020-08-19T00:38:20.118" v="4128" actId="1076"/>
        <pc:sldMkLst>
          <pc:docMk/>
          <pc:sldMk cId="1509547962" sldId="384"/>
        </pc:sldMkLst>
        <pc:spChg chg="mod">
          <ac:chgData name="Pratheeba Vimalnath" userId="db56d1dd-ad9e-4f64-be91-9f7084568d85" providerId="ADAL" clId="{A99765D9-4FA4-4FA4-8E2A-6E693DD0C3BF}" dt="2020-08-19T00:38:20.118" v="4128" actId="1076"/>
          <ac:spMkLst>
            <pc:docMk/>
            <pc:sldMk cId="1509547962" sldId="384"/>
            <ac:spMk id="5" creationId="{E1729B83-D974-4470-96EC-8A8C3E141D94}"/>
          </ac:spMkLst>
        </pc:spChg>
      </pc:sldChg>
      <pc:sldChg chg="addSp delSp modSp add">
        <pc:chgData name="Pratheeba Vimalnath" userId="db56d1dd-ad9e-4f64-be91-9f7084568d85" providerId="ADAL" clId="{A99765D9-4FA4-4FA4-8E2A-6E693DD0C3BF}" dt="2020-08-19T00:32:11.228" v="4030" actId="14100"/>
        <pc:sldMkLst>
          <pc:docMk/>
          <pc:sldMk cId="3944208378" sldId="385"/>
        </pc:sldMkLst>
        <pc:spChg chg="mod">
          <ac:chgData name="Pratheeba Vimalnath" userId="db56d1dd-ad9e-4f64-be91-9f7084568d85" providerId="ADAL" clId="{A99765D9-4FA4-4FA4-8E2A-6E693DD0C3BF}" dt="2020-08-19T00:32:11.228" v="4030" actId="14100"/>
          <ac:spMkLst>
            <pc:docMk/>
            <pc:sldMk cId="3944208378" sldId="385"/>
            <ac:spMk id="2" creationId="{1AAF6D4D-76D2-4FBD-BEF2-89675478378D}"/>
          </ac:spMkLst>
        </pc:spChg>
        <pc:spChg chg="add del mod">
          <ac:chgData name="Pratheeba Vimalnath" userId="db56d1dd-ad9e-4f64-be91-9f7084568d85" providerId="ADAL" clId="{A99765D9-4FA4-4FA4-8E2A-6E693DD0C3BF}" dt="2020-08-19T00:32:07.912" v="4029" actId="478"/>
          <ac:spMkLst>
            <pc:docMk/>
            <pc:sldMk cId="3944208378" sldId="385"/>
            <ac:spMk id="4" creationId="{C606F955-6B9E-4869-B547-6F9FAD36278F}"/>
          </ac:spMkLst>
        </pc:spChg>
        <pc:spChg chg="add mod">
          <ac:chgData name="Pratheeba Vimalnath" userId="db56d1dd-ad9e-4f64-be91-9f7084568d85" providerId="ADAL" clId="{A99765D9-4FA4-4FA4-8E2A-6E693DD0C3BF}" dt="2020-08-19T00:24:48.223" v="3822" actId="14100"/>
          <ac:spMkLst>
            <pc:docMk/>
            <pc:sldMk cId="3944208378" sldId="385"/>
            <ac:spMk id="5" creationId="{5AC23A3E-8363-44CF-B166-B46DE3AE3187}"/>
          </ac:spMkLst>
        </pc:spChg>
        <pc:spChg chg="add del mod">
          <ac:chgData name="Pratheeba Vimalnath" userId="db56d1dd-ad9e-4f64-be91-9f7084568d85" providerId="ADAL" clId="{A99765D9-4FA4-4FA4-8E2A-6E693DD0C3BF}" dt="2020-08-19T00:32:07.912" v="4029" actId="478"/>
          <ac:spMkLst>
            <pc:docMk/>
            <pc:sldMk cId="3944208378" sldId="385"/>
            <ac:spMk id="11" creationId="{F00FFDA0-70FD-439F-B3AC-D17B48056A37}"/>
          </ac:spMkLst>
        </pc:spChg>
        <pc:spChg chg="add del mod">
          <ac:chgData name="Pratheeba Vimalnath" userId="db56d1dd-ad9e-4f64-be91-9f7084568d85" providerId="ADAL" clId="{A99765D9-4FA4-4FA4-8E2A-6E693DD0C3BF}" dt="2020-08-19T00:32:07.912" v="4029" actId="478"/>
          <ac:spMkLst>
            <pc:docMk/>
            <pc:sldMk cId="3944208378" sldId="385"/>
            <ac:spMk id="12" creationId="{D32FFD32-43C7-4D11-851E-6C02346A8A35}"/>
          </ac:spMkLst>
        </pc:spChg>
        <pc:spChg chg="del mod">
          <ac:chgData name="Pratheeba Vimalnath" userId="db56d1dd-ad9e-4f64-be91-9f7084568d85" providerId="ADAL" clId="{A99765D9-4FA4-4FA4-8E2A-6E693DD0C3BF}" dt="2020-08-18T23:55:06.623" v="2829" actId="478"/>
          <ac:spMkLst>
            <pc:docMk/>
            <pc:sldMk cId="3944208378" sldId="385"/>
            <ac:spMk id="113" creationId="{79E49253-A913-4C94-B72D-B35B8A41159C}"/>
          </ac:spMkLst>
        </pc:spChg>
        <pc:spChg chg="mod">
          <ac:chgData name="Pratheeba Vimalnath" userId="db56d1dd-ad9e-4f64-be91-9f7084568d85" providerId="ADAL" clId="{A99765D9-4FA4-4FA4-8E2A-6E693DD0C3BF}" dt="2020-08-18T23:58:41.606" v="2935" actId="20577"/>
          <ac:spMkLst>
            <pc:docMk/>
            <pc:sldMk cId="3944208378" sldId="385"/>
            <ac:spMk id="122" creationId="{1E8E1BCB-8221-49FA-9CC6-5C6D68696EC7}"/>
          </ac:spMkLst>
        </pc:spChg>
        <pc:picChg chg="add mod">
          <ac:chgData name="Pratheeba Vimalnath" userId="db56d1dd-ad9e-4f64-be91-9f7084568d85" providerId="ADAL" clId="{A99765D9-4FA4-4FA4-8E2A-6E693DD0C3BF}" dt="2020-08-18T23:58:13.491" v="2907" actId="1076"/>
          <ac:picMkLst>
            <pc:docMk/>
            <pc:sldMk cId="3944208378" sldId="385"/>
            <ac:picMk id="3" creationId="{3D89F2B7-BE8A-4240-BF0C-0E15C7F8C180}"/>
          </ac:picMkLst>
        </pc:picChg>
        <pc:picChg chg="add">
          <ac:chgData name="Pratheeba Vimalnath" userId="db56d1dd-ad9e-4f64-be91-9f7084568d85" providerId="ADAL" clId="{A99765D9-4FA4-4FA4-8E2A-6E693DD0C3BF}" dt="2020-08-19T00:10:48.888" v="3439"/>
          <ac:picMkLst>
            <pc:docMk/>
            <pc:sldMk cId="3944208378" sldId="385"/>
            <ac:picMk id="9" creationId="{71ED2B28-84C3-4B36-91AA-8663584470B2}"/>
          </ac:picMkLst>
        </pc:picChg>
        <pc:picChg chg="del">
          <ac:chgData name="Pratheeba Vimalnath" userId="db56d1dd-ad9e-4f64-be91-9f7084568d85" providerId="ADAL" clId="{A99765D9-4FA4-4FA4-8E2A-6E693DD0C3BF}" dt="2020-08-18T23:58:08.919" v="2905" actId="478"/>
          <ac:picMkLst>
            <pc:docMk/>
            <pc:sldMk cId="3944208378" sldId="385"/>
            <ac:picMk id="87" creationId="{14B9BBAC-A8EE-4CC0-8A6F-AA135EB67F70}"/>
          </ac:picMkLst>
        </pc:picChg>
        <pc:picChg chg="del">
          <ac:chgData name="Pratheeba Vimalnath" userId="db56d1dd-ad9e-4f64-be91-9f7084568d85" providerId="ADAL" clId="{A99765D9-4FA4-4FA4-8E2A-6E693DD0C3BF}" dt="2020-08-18T23:58:17.089" v="2909" actId="478"/>
          <ac:picMkLst>
            <pc:docMk/>
            <pc:sldMk cId="3944208378" sldId="385"/>
            <ac:picMk id="88" creationId="{1A237225-02C6-4FD2-BACA-A8C9AF722222}"/>
          </ac:picMkLst>
        </pc:picChg>
        <pc:picChg chg="del">
          <ac:chgData name="Pratheeba Vimalnath" userId="db56d1dd-ad9e-4f64-be91-9f7084568d85" providerId="ADAL" clId="{A99765D9-4FA4-4FA4-8E2A-6E693DD0C3BF}" dt="2020-08-18T23:58:10.276" v="2906" actId="478"/>
          <ac:picMkLst>
            <pc:docMk/>
            <pc:sldMk cId="3944208378" sldId="385"/>
            <ac:picMk id="90" creationId="{8188FB52-E9C5-43A9-9A13-4F1058A2AC9A}"/>
          </ac:picMkLst>
        </pc:picChg>
      </pc:sldChg>
      <pc:sldChg chg="modSp add">
        <pc:chgData name="Pratheeba Vimalnath" userId="db56d1dd-ad9e-4f64-be91-9f7084568d85" providerId="ADAL" clId="{A99765D9-4FA4-4FA4-8E2A-6E693DD0C3BF}" dt="2020-08-19T00:06:17.697" v="3240" actId="404"/>
        <pc:sldMkLst>
          <pc:docMk/>
          <pc:sldMk cId="1400045342" sldId="386"/>
        </pc:sldMkLst>
        <pc:spChg chg="mod">
          <ac:chgData name="Pratheeba Vimalnath" userId="db56d1dd-ad9e-4f64-be91-9f7084568d85" providerId="ADAL" clId="{A99765D9-4FA4-4FA4-8E2A-6E693DD0C3BF}" dt="2020-08-19T00:03:54.584" v="3070" actId="179"/>
          <ac:spMkLst>
            <pc:docMk/>
            <pc:sldMk cId="1400045342" sldId="386"/>
            <ac:spMk id="4" creationId="{6D11E0CF-3DE8-4FB3-968B-8E8E29DA01D9}"/>
          </ac:spMkLst>
        </pc:spChg>
        <pc:spChg chg="mod">
          <ac:chgData name="Pratheeba Vimalnath" userId="db56d1dd-ad9e-4f64-be91-9f7084568d85" providerId="ADAL" clId="{A99765D9-4FA4-4FA4-8E2A-6E693DD0C3BF}" dt="2020-08-19T00:06:17.697" v="3240" actId="404"/>
          <ac:spMkLst>
            <pc:docMk/>
            <pc:sldMk cId="1400045342" sldId="386"/>
            <ac:spMk id="5" creationId="{E1729B83-D974-4470-96EC-8A8C3E141D94}"/>
          </ac:spMkLst>
        </pc:spChg>
        <pc:picChg chg="mod ord">
          <ac:chgData name="Pratheeba Vimalnath" userId="db56d1dd-ad9e-4f64-be91-9f7084568d85" providerId="ADAL" clId="{A99765D9-4FA4-4FA4-8E2A-6E693DD0C3BF}" dt="2020-08-19T00:03:43.167" v="3057" actId="1076"/>
          <ac:picMkLst>
            <pc:docMk/>
            <pc:sldMk cId="1400045342" sldId="386"/>
            <ac:picMk id="3" creationId="{8C722DC6-D8C6-4780-96B4-C249DD69103C}"/>
          </ac:picMkLst>
        </pc:picChg>
      </pc:sldChg>
      <pc:sldChg chg="modSp add del">
        <pc:chgData name="Pratheeba Vimalnath" userId="db56d1dd-ad9e-4f64-be91-9f7084568d85" providerId="ADAL" clId="{A99765D9-4FA4-4FA4-8E2A-6E693DD0C3BF}" dt="2020-08-19T00:17:28.861" v="3642" actId="2696"/>
        <pc:sldMkLst>
          <pc:docMk/>
          <pc:sldMk cId="2764625626" sldId="387"/>
        </pc:sldMkLst>
        <pc:spChg chg="mod">
          <ac:chgData name="Pratheeba Vimalnath" userId="db56d1dd-ad9e-4f64-be91-9f7084568d85" providerId="ADAL" clId="{A99765D9-4FA4-4FA4-8E2A-6E693DD0C3BF}" dt="2020-08-19T00:08:08.729" v="3283" actId="20577"/>
          <ac:spMkLst>
            <pc:docMk/>
            <pc:sldMk cId="2764625626" sldId="387"/>
            <ac:spMk id="4" creationId="{6D11E0CF-3DE8-4FB3-968B-8E8E29DA01D9}"/>
          </ac:spMkLst>
        </pc:spChg>
        <pc:spChg chg="mod">
          <ac:chgData name="Pratheeba Vimalnath" userId="db56d1dd-ad9e-4f64-be91-9f7084568d85" providerId="ADAL" clId="{A99765D9-4FA4-4FA4-8E2A-6E693DD0C3BF}" dt="2020-08-19T00:08:51.799" v="3339" actId="5793"/>
          <ac:spMkLst>
            <pc:docMk/>
            <pc:sldMk cId="2764625626" sldId="387"/>
            <ac:spMk id="5" creationId="{E1729B83-D974-4470-96EC-8A8C3E141D94}"/>
          </ac:spMkLst>
        </pc:spChg>
      </pc:sldChg>
      <pc:sldChg chg="modSp add">
        <pc:chgData name="Pratheeba Vimalnath" userId="db56d1dd-ad9e-4f64-be91-9f7084568d85" providerId="ADAL" clId="{A99765D9-4FA4-4FA4-8E2A-6E693DD0C3BF}" dt="2020-08-19T00:32:23.204" v="4039" actId="20577"/>
        <pc:sldMkLst>
          <pc:docMk/>
          <pc:sldMk cId="1314024967" sldId="388"/>
        </pc:sldMkLst>
        <pc:spChg chg="mod">
          <ac:chgData name="Pratheeba Vimalnath" userId="db56d1dd-ad9e-4f64-be91-9f7084568d85" providerId="ADAL" clId="{A99765D9-4FA4-4FA4-8E2A-6E693DD0C3BF}" dt="2020-08-19T00:32:23.204" v="4039" actId="20577"/>
          <ac:spMkLst>
            <pc:docMk/>
            <pc:sldMk cId="1314024967" sldId="388"/>
            <ac:spMk id="5" creationId="{E1729B83-D974-4470-96EC-8A8C3E141D94}"/>
          </ac:spMkLst>
        </pc:spChg>
      </pc:sldChg>
      <pc:sldChg chg="add del">
        <pc:chgData name="Pratheeba Vimalnath" userId="db56d1dd-ad9e-4f64-be91-9f7084568d85" providerId="ADAL" clId="{A99765D9-4FA4-4FA4-8E2A-6E693DD0C3BF}" dt="2020-08-19T00:32:29.312" v="4041" actId="2696"/>
        <pc:sldMkLst>
          <pc:docMk/>
          <pc:sldMk cId="2367949539" sldId="389"/>
        </pc:sldMkLst>
      </pc:sldChg>
      <pc:sldChg chg="add del">
        <pc:chgData name="Pratheeba Vimalnath" userId="db56d1dd-ad9e-4f64-be91-9f7084568d85" providerId="ADAL" clId="{A99765D9-4FA4-4FA4-8E2A-6E693DD0C3BF}" dt="2020-08-19T00:17:13.602" v="3636" actId="2696"/>
        <pc:sldMkLst>
          <pc:docMk/>
          <pc:sldMk cId="2592802454" sldId="389"/>
        </pc:sldMkLst>
      </pc:sldChg>
      <pc:sldChg chg="add">
        <pc:chgData name="Pratheeba Vimalnath" userId="db56d1dd-ad9e-4f64-be91-9f7084568d85" providerId="ADAL" clId="{A99765D9-4FA4-4FA4-8E2A-6E693DD0C3BF}" dt="2020-08-19T00:17:19.307" v="3639"/>
        <pc:sldMkLst>
          <pc:docMk/>
          <pc:sldMk cId="1861127160" sldId="390"/>
        </pc:sldMkLst>
      </pc:sldChg>
      <pc:sldChg chg="add del">
        <pc:chgData name="Pratheeba Vimalnath" userId="db56d1dd-ad9e-4f64-be91-9f7084568d85" providerId="ADAL" clId="{A99765D9-4FA4-4FA4-8E2A-6E693DD0C3BF}" dt="2020-08-19T00:17:13.619" v="3637" actId="2696"/>
        <pc:sldMkLst>
          <pc:docMk/>
          <pc:sldMk cId="3992017110" sldId="390"/>
        </pc:sldMkLst>
      </pc:sldChg>
      <pc:sldChg chg="add">
        <pc:chgData name="Pratheeba Vimalnath" userId="db56d1dd-ad9e-4f64-be91-9f7084568d85" providerId="ADAL" clId="{A99765D9-4FA4-4FA4-8E2A-6E693DD0C3BF}" dt="2020-08-19T00:17:19.307" v="3639"/>
        <pc:sldMkLst>
          <pc:docMk/>
          <pc:sldMk cId="1307127752" sldId="391"/>
        </pc:sldMkLst>
      </pc:sldChg>
      <pc:sldChg chg="add del">
        <pc:chgData name="Pratheeba Vimalnath" userId="db56d1dd-ad9e-4f64-be91-9f7084568d85" providerId="ADAL" clId="{A99765D9-4FA4-4FA4-8E2A-6E693DD0C3BF}" dt="2020-08-19T00:17:13.663" v="3638" actId="2696"/>
        <pc:sldMkLst>
          <pc:docMk/>
          <pc:sldMk cId="2970427322" sldId="391"/>
        </pc:sldMkLst>
      </pc:sldChg>
      <pc:sldChg chg="add">
        <pc:chgData name="Pratheeba Vimalnath" userId="db56d1dd-ad9e-4f64-be91-9f7084568d85" providerId="ADAL" clId="{A99765D9-4FA4-4FA4-8E2A-6E693DD0C3BF}" dt="2020-08-19T00:17:19.307" v="3639"/>
        <pc:sldMkLst>
          <pc:docMk/>
          <pc:sldMk cId="3737697533" sldId="392"/>
        </pc:sldMkLst>
      </pc:sldChg>
      <pc:sldChg chg="addSp delSp modSp add ord">
        <pc:chgData name="Pratheeba Vimalnath" userId="db56d1dd-ad9e-4f64-be91-9f7084568d85" providerId="ADAL" clId="{A99765D9-4FA4-4FA4-8E2A-6E693DD0C3BF}" dt="2020-08-19T00:19:27.231" v="3693"/>
        <pc:sldMkLst>
          <pc:docMk/>
          <pc:sldMk cId="176676830" sldId="393"/>
        </pc:sldMkLst>
        <pc:spChg chg="del">
          <ac:chgData name="Pratheeba Vimalnath" userId="db56d1dd-ad9e-4f64-be91-9f7084568d85" providerId="ADAL" clId="{A99765D9-4FA4-4FA4-8E2A-6E693DD0C3BF}" dt="2020-08-19T00:17:50.772" v="3675" actId="478"/>
          <ac:spMkLst>
            <pc:docMk/>
            <pc:sldMk cId="176676830" sldId="393"/>
            <ac:spMk id="5" creationId="{E1729B83-D974-4470-96EC-8A8C3E141D94}"/>
          </ac:spMkLst>
        </pc:spChg>
        <pc:spChg chg="mod">
          <ac:chgData name="Pratheeba Vimalnath" userId="db56d1dd-ad9e-4f64-be91-9f7084568d85" providerId="ADAL" clId="{A99765D9-4FA4-4FA4-8E2A-6E693DD0C3BF}" dt="2020-08-19T00:19:08.385" v="3692" actId="404"/>
          <ac:spMkLst>
            <pc:docMk/>
            <pc:sldMk cId="176676830" sldId="393"/>
            <ac:spMk id="6" creationId="{19EAF92F-B6B4-4EE3-A941-A2E971F65DBE}"/>
          </ac:spMkLst>
        </pc:spChg>
        <pc:picChg chg="add del mod">
          <ac:chgData name="Pratheeba Vimalnath" userId="db56d1dd-ad9e-4f64-be91-9f7084568d85" providerId="ADAL" clId="{A99765D9-4FA4-4FA4-8E2A-6E693DD0C3BF}" dt="2020-08-19T00:18:50.364" v="3688" actId="478"/>
          <ac:picMkLst>
            <pc:docMk/>
            <pc:sldMk cId="176676830" sldId="393"/>
            <ac:picMk id="1026" creationId="{0B8BF40C-65D9-4E8F-80F6-7D57A0F13441}"/>
          </ac:picMkLst>
        </pc:picChg>
        <pc:picChg chg="add mod">
          <ac:chgData name="Pratheeba Vimalnath" userId="db56d1dd-ad9e-4f64-be91-9f7084568d85" providerId="ADAL" clId="{A99765D9-4FA4-4FA4-8E2A-6E693DD0C3BF}" dt="2020-08-19T00:18:57.102" v="3691" actId="1076"/>
          <ac:picMkLst>
            <pc:docMk/>
            <pc:sldMk cId="176676830" sldId="393"/>
            <ac:picMk id="1028" creationId="{83B83E77-88AD-449E-9640-B453D323F257}"/>
          </ac:picMkLst>
        </pc:picChg>
      </pc:sldChg>
      <pc:sldChg chg="add">
        <pc:chgData name="Pratheeba Vimalnath" userId="db56d1dd-ad9e-4f64-be91-9f7084568d85" providerId="ADAL" clId="{A99765D9-4FA4-4FA4-8E2A-6E693DD0C3BF}" dt="2020-08-19T00:32:28.043" v="4040"/>
        <pc:sldMkLst>
          <pc:docMk/>
          <pc:sldMk cId="544006313" sldId="394"/>
        </pc:sldMkLst>
      </pc:sldChg>
      <pc:sldMasterChg chg="delSldLayout modSldLayout">
        <pc:chgData name="Pratheeba Vimalnath" userId="db56d1dd-ad9e-4f64-be91-9f7084568d85" providerId="ADAL" clId="{A99765D9-4FA4-4FA4-8E2A-6E693DD0C3BF}" dt="2020-08-18T23:34:37.592" v="2149"/>
        <pc:sldMasterMkLst>
          <pc:docMk/>
          <pc:sldMasterMk cId="2128077693" sldId="2147483660"/>
        </pc:sldMasterMkLst>
        <pc:sldLayoutChg chg="addSp delSp">
          <pc:chgData name="Pratheeba Vimalnath" userId="db56d1dd-ad9e-4f64-be91-9f7084568d85" providerId="ADAL" clId="{A99765D9-4FA4-4FA4-8E2A-6E693DD0C3BF}" dt="2020-08-18T23:34:35.710" v="2145"/>
          <pc:sldLayoutMkLst>
            <pc:docMk/>
            <pc:sldMasterMk cId="2128077693" sldId="2147483660"/>
            <pc:sldLayoutMk cId="0" sldId="2147483663"/>
          </pc:sldLayoutMkLst>
          <pc:picChg chg="add del">
            <ac:chgData name="Pratheeba Vimalnath" userId="db56d1dd-ad9e-4f64-be91-9f7084568d85" providerId="ADAL" clId="{A99765D9-4FA4-4FA4-8E2A-6E693DD0C3BF}" dt="2020-08-18T23:34:35.710" v="2145"/>
            <ac:picMkLst>
              <pc:docMk/>
              <pc:sldMasterMk cId="2128077693" sldId="2147483660"/>
              <pc:sldLayoutMk cId="0" sldId="2147483663"/>
              <ac:picMk id="7" creationId="{48FC9074-6472-4AC0-8844-0A9BC8B642EC}"/>
            </ac:picMkLst>
          </pc:picChg>
        </pc:sldLayoutChg>
        <pc:sldLayoutChg chg="addSp delSp modSp">
          <pc:chgData name="Pratheeba Vimalnath" userId="db56d1dd-ad9e-4f64-be91-9f7084568d85" providerId="ADAL" clId="{A99765D9-4FA4-4FA4-8E2A-6E693DD0C3BF}" dt="2020-08-18T23:34:37.592" v="2149"/>
          <pc:sldLayoutMkLst>
            <pc:docMk/>
            <pc:sldMasterMk cId="2128077693" sldId="2147483660"/>
            <pc:sldLayoutMk cId="0" sldId="2147483664"/>
          </pc:sldLayoutMkLst>
          <pc:picChg chg="add del mod">
            <ac:chgData name="Pratheeba Vimalnath" userId="db56d1dd-ad9e-4f64-be91-9f7084568d85" providerId="ADAL" clId="{A99765D9-4FA4-4FA4-8E2A-6E693DD0C3BF}" dt="2020-08-18T23:34:37.592" v="2149"/>
            <ac:picMkLst>
              <pc:docMk/>
              <pc:sldMasterMk cId="2128077693" sldId="2147483660"/>
              <pc:sldLayoutMk cId="0" sldId="2147483664"/>
              <ac:picMk id="8" creationId="{E70CEB34-A533-4671-AE6D-B268A979B067}"/>
            </ac:picMkLst>
          </pc:picChg>
        </pc:sldLayoutChg>
        <pc:sldLayoutChg chg="addSp delSp">
          <pc:chgData name="Pratheeba Vimalnath" userId="db56d1dd-ad9e-4f64-be91-9f7084568d85" providerId="ADAL" clId="{A99765D9-4FA4-4FA4-8E2A-6E693DD0C3BF}" dt="2020-08-18T23:34:35.215" v="2143"/>
          <pc:sldLayoutMkLst>
            <pc:docMk/>
            <pc:sldMasterMk cId="2128077693" sldId="2147483660"/>
            <pc:sldLayoutMk cId="0" sldId="2147483665"/>
          </pc:sldLayoutMkLst>
          <pc:picChg chg="add del">
            <ac:chgData name="Pratheeba Vimalnath" userId="db56d1dd-ad9e-4f64-be91-9f7084568d85" providerId="ADAL" clId="{A99765D9-4FA4-4FA4-8E2A-6E693DD0C3BF}" dt="2020-08-18T23:34:35.215" v="2143"/>
            <ac:picMkLst>
              <pc:docMk/>
              <pc:sldMasterMk cId="2128077693" sldId="2147483660"/>
              <pc:sldLayoutMk cId="0" sldId="2147483665"/>
              <ac:picMk id="10" creationId="{17A5D485-9232-470A-8B7B-DC9A87007FD7}"/>
            </ac:picMkLst>
          </pc:picChg>
        </pc:sldLayoutChg>
        <pc:sldLayoutChg chg="addSp delSp">
          <pc:chgData name="Pratheeba Vimalnath" userId="db56d1dd-ad9e-4f64-be91-9f7084568d85" providerId="ADAL" clId="{A99765D9-4FA4-4FA4-8E2A-6E693DD0C3BF}" dt="2020-08-18T23:34:35.389" v="2144"/>
          <pc:sldLayoutMkLst>
            <pc:docMk/>
            <pc:sldMasterMk cId="2128077693" sldId="2147483660"/>
            <pc:sldLayoutMk cId="0" sldId="2147483666"/>
          </pc:sldLayoutMkLst>
          <pc:picChg chg="add del">
            <ac:chgData name="Pratheeba Vimalnath" userId="db56d1dd-ad9e-4f64-be91-9f7084568d85" providerId="ADAL" clId="{A99765D9-4FA4-4FA4-8E2A-6E693DD0C3BF}" dt="2020-08-18T23:34:35.389" v="2144"/>
            <ac:picMkLst>
              <pc:docMk/>
              <pc:sldMasterMk cId="2128077693" sldId="2147483660"/>
              <pc:sldLayoutMk cId="0" sldId="2147483666"/>
              <ac:picMk id="6" creationId="{544DC381-8598-4B8D-94BC-73C650F4B7B4}"/>
            </ac:picMkLst>
          </pc:picChg>
          <pc:picChg chg="add del">
            <ac:chgData name="Pratheeba Vimalnath" userId="db56d1dd-ad9e-4f64-be91-9f7084568d85" providerId="ADAL" clId="{A99765D9-4FA4-4FA4-8E2A-6E693DD0C3BF}" dt="2020-08-18T23:34:02.924" v="2132"/>
            <ac:picMkLst>
              <pc:docMk/>
              <pc:sldMasterMk cId="2128077693" sldId="2147483660"/>
              <pc:sldLayoutMk cId="0" sldId="2147483666"/>
              <ac:picMk id="7" creationId="{E81771DF-BD5A-4D50-B501-9B75D240D677}"/>
            </ac:picMkLst>
          </pc:picChg>
        </pc:sldLayoutChg>
        <pc:sldLayoutChg chg="addSp delSp">
          <pc:chgData name="Pratheeba Vimalnath" userId="db56d1dd-ad9e-4f64-be91-9f7084568d85" providerId="ADAL" clId="{A99765D9-4FA4-4FA4-8E2A-6E693DD0C3BF}" dt="2020-08-18T23:34:34.981" v="2142"/>
          <pc:sldLayoutMkLst>
            <pc:docMk/>
            <pc:sldMasterMk cId="2128077693" sldId="2147483660"/>
            <pc:sldLayoutMk cId="0" sldId="2147483667"/>
          </pc:sldLayoutMkLst>
          <pc:picChg chg="add del">
            <ac:chgData name="Pratheeba Vimalnath" userId="db56d1dd-ad9e-4f64-be91-9f7084568d85" providerId="ADAL" clId="{A99765D9-4FA4-4FA4-8E2A-6E693DD0C3BF}" dt="2020-08-18T23:34:34.981" v="2142"/>
            <ac:picMkLst>
              <pc:docMk/>
              <pc:sldMasterMk cId="2128077693" sldId="2147483660"/>
              <pc:sldLayoutMk cId="0" sldId="2147483667"/>
              <ac:picMk id="5" creationId="{0266ADD4-1DBE-4C74-9129-AA48B4C644B7}"/>
            </ac:picMkLst>
          </pc:picChg>
        </pc:sldLayoutChg>
        <pc:sldLayoutChg chg="addSp delSp">
          <pc:chgData name="Pratheeba Vimalnath" userId="db56d1dd-ad9e-4f64-be91-9f7084568d85" providerId="ADAL" clId="{A99765D9-4FA4-4FA4-8E2A-6E693DD0C3BF}" dt="2020-08-18T23:34:34.609" v="2140"/>
          <pc:sldLayoutMkLst>
            <pc:docMk/>
            <pc:sldMasterMk cId="2128077693" sldId="2147483660"/>
            <pc:sldLayoutMk cId="0" sldId="2147483668"/>
          </pc:sldLayoutMkLst>
          <pc:picChg chg="add del">
            <ac:chgData name="Pratheeba Vimalnath" userId="db56d1dd-ad9e-4f64-be91-9f7084568d85" providerId="ADAL" clId="{A99765D9-4FA4-4FA4-8E2A-6E693DD0C3BF}" dt="2020-08-18T23:34:34.609" v="2140"/>
            <ac:picMkLst>
              <pc:docMk/>
              <pc:sldMasterMk cId="2128077693" sldId="2147483660"/>
              <pc:sldLayoutMk cId="0" sldId="2147483668"/>
              <ac:picMk id="8" creationId="{A4088F5A-C033-4B73-982E-948557791614}"/>
            </ac:picMkLst>
          </pc:picChg>
        </pc:sldLayoutChg>
        <pc:sldLayoutChg chg="addSp delSp">
          <pc:chgData name="Pratheeba Vimalnath" userId="db56d1dd-ad9e-4f64-be91-9f7084568d85" providerId="ADAL" clId="{A99765D9-4FA4-4FA4-8E2A-6E693DD0C3BF}" dt="2020-08-18T23:34:34.805" v="2141"/>
          <pc:sldLayoutMkLst>
            <pc:docMk/>
            <pc:sldMasterMk cId="2128077693" sldId="2147483660"/>
            <pc:sldLayoutMk cId="0" sldId="2147483669"/>
          </pc:sldLayoutMkLst>
          <pc:picChg chg="add del">
            <ac:chgData name="Pratheeba Vimalnath" userId="db56d1dd-ad9e-4f64-be91-9f7084568d85" providerId="ADAL" clId="{A99765D9-4FA4-4FA4-8E2A-6E693DD0C3BF}" dt="2020-08-18T23:34:34.805" v="2141"/>
            <ac:picMkLst>
              <pc:docMk/>
              <pc:sldMasterMk cId="2128077693" sldId="2147483660"/>
              <pc:sldLayoutMk cId="0" sldId="2147483669"/>
              <ac:picMk id="8" creationId="{2470E35C-1428-471F-80C0-E8481641AA29}"/>
            </ac:picMkLst>
          </pc:picChg>
        </pc:sldLayoutChg>
        <pc:sldLayoutChg chg="addSp delSp">
          <pc:chgData name="Pratheeba Vimalnath" userId="db56d1dd-ad9e-4f64-be91-9f7084568d85" providerId="ADAL" clId="{A99765D9-4FA4-4FA4-8E2A-6E693DD0C3BF}" dt="2020-08-18T23:34:34.411" v="2139"/>
          <pc:sldLayoutMkLst>
            <pc:docMk/>
            <pc:sldMasterMk cId="2128077693" sldId="2147483660"/>
            <pc:sldLayoutMk cId="0" sldId="2147483670"/>
          </pc:sldLayoutMkLst>
          <pc:picChg chg="add del">
            <ac:chgData name="Pratheeba Vimalnath" userId="db56d1dd-ad9e-4f64-be91-9f7084568d85" providerId="ADAL" clId="{A99765D9-4FA4-4FA4-8E2A-6E693DD0C3BF}" dt="2020-08-18T23:34:34.411" v="2139"/>
            <ac:picMkLst>
              <pc:docMk/>
              <pc:sldMasterMk cId="2128077693" sldId="2147483660"/>
              <pc:sldLayoutMk cId="0" sldId="2147483670"/>
              <ac:picMk id="7" creationId="{293E1135-D61D-4233-A277-C5DBDCFD697B}"/>
            </ac:picMkLst>
          </pc:picChg>
        </pc:sldLayoutChg>
        <pc:sldLayoutChg chg="addSp delSp">
          <pc:chgData name="Pratheeba Vimalnath" userId="db56d1dd-ad9e-4f64-be91-9f7084568d85" providerId="ADAL" clId="{A99765D9-4FA4-4FA4-8E2A-6E693DD0C3BF}" dt="2020-08-18T23:34:33.441" v="2138"/>
          <pc:sldLayoutMkLst>
            <pc:docMk/>
            <pc:sldMasterMk cId="2128077693" sldId="2147483660"/>
            <pc:sldLayoutMk cId="0" sldId="2147483671"/>
          </pc:sldLayoutMkLst>
          <pc:picChg chg="add del">
            <ac:chgData name="Pratheeba Vimalnath" userId="db56d1dd-ad9e-4f64-be91-9f7084568d85" providerId="ADAL" clId="{A99765D9-4FA4-4FA4-8E2A-6E693DD0C3BF}" dt="2020-08-18T23:34:33.441" v="2138"/>
            <ac:picMkLst>
              <pc:docMk/>
              <pc:sldMasterMk cId="2128077693" sldId="2147483660"/>
              <pc:sldLayoutMk cId="0" sldId="2147483671"/>
              <ac:picMk id="7" creationId="{C048EFF8-B624-411B-BA34-165D2C65AF54}"/>
            </ac:picMkLst>
          </pc:picChg>
        </pc:sldLayoutChg>
        <pc:sldLayoutChg chg="del">
          <pc:chgData name="Pratheeba Vimalnath" userId="db56d1dd-ad9e-4f64-be91-9f7084568d85" providerId="ADAL" clId="{A99765D9-4FA4-4FA4-8E2A-6E693DD0C3BF}" dt="2020-08-18T23:08:55.956" v="486" actId="2696"/>
          <pc:sldLayoutMkLst>
            <pc:docMk/>
            <pc:sldMasterMk cId="2128077693" sldId="2147483660"/>
            <pc:sldLayoutMk cId="494964505" sldId="2147483672"/>
          </pc:sldLayoutMkLst>
        </pc:sldLayoutChg>
      </pc:sldMasterChg>
    </pc:docChg>
  </pc:docChgLst>
  <pc:docChgLst>
    <pc:chgData name="Ashley Pennington" userId="S::ap2087@cam.ac.uk::6d5b1acf-bc42-4231-bc7f-67b6c2bfc230" providerId="AD" clId="Web-{3A0383A5-4EAF-443A-D8CE-CFF0FEA35C75}"/>
    <pc:docChg chg="modSld">
      <pc:chgData name="Ashley Pennington" userId="S::ap2087@cam.ac.uk::6d5b1acf-bc42-4231-bc7f-67b6c2bfc230" providerId="AD" clId="Web-{3A0383A5-4EAF-443A-D8CE-CFF0FEA35C75}" dt="2020-09-03T10:13:03.841" v="225" actId="1076"/>
      <pc:docMkLst>
        <pc:docMk/>
      </pc:docMkLst>
      <pc:sldChg chg="addSp delSp modSp addCm">
        <pc:chgData name="Ashley Pennington" userId="S::ap2087@cam.ac.uk::6d5b1acf-bc42-4231-bc7f-67b6c2bfc230" providerId="AD" clId="Web-{3A0383A5-4EAF-443A-D8CE-CFF0FEA35C75}" dt="2020-09-03T02:35:31.162" v="205" actId="20577"/>
        <pc:sldMkLst>
          <pc:docMk/>
          <pc:sldMk cId="1051827301" sldId="271"/>
        </pc:sldMkLst>
        <pc:spChg chg="del mod">
          <ac:chgData name="Ashley Pennington" userId="S::ap2087@cam.ac.uk::6d5b1acf-bc42-4231-bc7f-67b6c2bfc230" providerId="AD" clId="Web-{3A0383A5-4EAF-443A-D8CE-CFF0FEA35C75}" dt="2020-09-03T02:33:56.158" v="163"/>
          <ac:spMkLst>
            <pc:docMk/>
            <pc:sldMk cId="1051827301" sldId="271"/>
            <ac:spMk id="2" creationId="{00000000-0000-0000-0000-000000000000}"/>
          </ac:spMkLst>
        </pc:spChg>
        <pc:spChg chg="mod">
          <ac:chgData name="Ashley Pennington" userId="S::ap2087@cam.ac.uk::6d5b1acf-bc42-4231-bc7f-67b6c2bfc230" providerId="AD" clId="Web-{3A0383A5-4EAF-443A-D8CE-CFF0FEA35C75}" dt="2020-09-03T02:34:17.033" v="172" actId="1076"/>
          <ac:spMkLst>
            <pc:docMk/>
            <pc:sldMk cId="1051827301" sldId="271"/>
            <ac:spMk id="3" creationId="{00000000-0000-0000-0000-000000000000}"/>
          </ac:spMkLst>
        </pc:spChg>
        <pc:spChg chg="add del mod">
          <ac:chgData name="Ashley Pennington" userId="S::ap2087@cam.ac.uk::6d5b1acf-bc42-4231-bc7f-67b6c2bfc230" providerId="AD" clId="Web-{3A0383A5-4EAF-443A-D8CE-CFF0FEA35C75}" dt="2020-09-03T02:34:51.627" v="176"/>
          <ac:spMkLst>
            <pc:docMk/>
            <pc:sldMk cId="1051827301" sldId="271"/>
            <ac:spMk id="6" creationId="{2DD96C99-E4ED-4143-A54E-02066B3CEFBD}"/>
          </ac:spMkLst>
        </pc:spChg>
        <pc:spChg chg="add del mod">
          <ac:chgData name="Ashley Pennington" userId="S::ap2087@cam.ac.uk::6d5b1acf-bc42-4231-bc7f-67b6c2bfc230" providerId="AD" clId="Web-{3A0383A5-4EAF-443A-D8CE-CFF0FEA35C75}" dt="2020-09-03T02:34:52.346" v="177"/>
          <ac:spMkLst>
            <pc:docMk/>
            <pc:sldMk cId="1051827301" sldId="271"/>
            <ac:spMk id="10" creationId="{6BA8C7BD-EC5B-4808-941A-ACA2953F0B74}"/>
          </ac:spMkLst>
        </pc:spChg>
        <pc:spChg chg="add mod ord">
          <ac:chgData name="Ashley Pennington" userId="S::ap2087@cam.ac.uk::6d5b1acf-bc42-4231-bc7f-67b6c2bfc230" providerId="AD" clId="Web-{3A0383A5-4EAF-443A-D8CE-CFF0FEA35C75}" dt="2020-09-03T02:35:31.162" v="205" actId="20577"/>
          <ac:spMkLst>
            <pc:docMk/>
            <pc:sldMk cId="1051827301" sldId="271"/>
            <ac:spMk id="12" creationId="{B2E96AEA-199D-41F0-B402-1EF01C10A15A}"/>
          </ac:spMkLst>
        </pc:spChg>
        <pc:spChg chg="add del mod">
          <ac:chgData name="Ashley Pennington" userId="S::ap2087@cam.ac.uk::6d5b1acf-bc42-4231-bc7f-67b6c2bfc230" providerId="AD" clId="Web-{3A0383A5-4EAF-443A-D8CE-CFF0FEA35C75}" dt="2020-09-03T02:35:28.631" v="204"/>
          <ac:spMkLst>
            <pc:docMk/>
            <pc:sldMk cId="1051827301" sldId="271"/>
            <ac:spMk id="13" creationId="{AFD42A50-7EF4-4860-B212-E45DFD37818D}"/>
          </ac:spMkLst>
        </pc:spChg>
        <pc:picChg chg="add">
          <ac:chgData name="Ashley Pennington" userId="S::ap2087@cam.ac.uk::6d5b1acf-bc42-4231-bc7f-67b6c2bfc230" providerId="AD" clId="Web-{3A0383A5-4EAF-443A-D8CE-CFF0FEA35C75}" dt="2020-09-03T02:34:01.205" v="166"/>
          <ac:picMkLst>
            <pc:docMk/>
            <pc:sldMk cId="1051827301" sldId="271"/>
            <ac:picMk id="8" creationId="{3949530F-4E0B-4A2E-AE1C-35F9E797C980}"/>
          </ac:picMkLst>
        </pc:picChg>
      </pc:sldChg>
      <pc:sldChg chg="modSp">
        <pc:chgData name="Ashley Pennington" userId="S::ap2087@cam.ac.uk::6d5b1acf-bc42-4231-bc7f-67b6c2bfc230" providerId="AD" clId="Web-{3A0383A5-4EAF-443A-D8CE-CFF0FEA35C75}" dt="2020-09-03T02:36:32.490" v="214" actId="1076"/>
        <pc:sldMkLst>
          <pc:docMk/>
          <pc:sldMk cId="437260407" sldId="359"/>
        </pc:sldMkLst>
        <pc:spChg chg="mod">
          <ac:chgData name="Ashley Pennington" userId="S::ap2087@cam.ac.uk::6d5b1acf-bc42-4231-bc7f-67b6c2bfc230" providerId="AD" clId="Web-{3A0383A5-4EAF-443A-D8CE-CFF0FEA35C75}" dt="2020-09-03T02:36:32.490" v="214" actId="1076"/>
          <ac:spMkLst>
            <pc:docMk/>
            <pc:sldMk cId="437260407" sldId="359"/>
            <ac:spMk id="2" creationId="{6E932827-F35E-4718-83D4-EBC34B2C29FC}"/>
          </ac:spMkLst>
        </pc:spChg>
        <pc:spChg chg="mod">
          <ac:chgData name="Ashley Pennington" userId="S::ap2087@cam.ac.uk::6d5b1acf-bc42-4231-bc7f-67b6c2bfc230" providerId="AD" clId="Web-{3A0383A5-4EAF-443A-D8CE-CFF0FEA35C75}" dt="2020-09-03T02:36:32.459" v="212" actId="1076"/>
          <ac:spMkLst>
            <pc:docMk/>
            <pc:sldMk cId="437260407" sldId="359"/>
            <ac:spMk id="4" creationId="{79D5C5D1-D7B5-46BC-8575-1EE3E43F1A11}"/>
          </ac:spMkLst>
        </pc:spChg>
        <pc:picChg chg="mod">
          <ac:chgData name="Ashley Pennington" userId="S::ap2087@cam.ac.uk::6d5b1acf-bc42-4231-bc7f-67b6c2bfc230" providerId="AD" clId="Web-{3A0383A5-4EAF-443A-D8CE-CFF0FEA35C75}" dt="2020-09-03T02:36:32.475" v="213" actId="1076"/>
          <ac:picMkLst>
            <pc:docMk/>
            <pc:sldMk cId="437260407" sldId="359"/>
            <ac:picMk id="6" creationId="{50C04CE9-7A4C-443C-96AC-D69DBE2D711E}"/>
          </ac:picMkLst>
        </pc:picChg>
      </pc:sldChg>
      <pc:sldChg chg="modSp addCm">
        <pc:chgData name="Ashley Pennington" userId="S::ap2087@cam.ac.uk::6d5b1acf-bc42-4231-bc7f-67b6c2bfc230" providerId="AD" clId="Web-{3A0383A5-4EAF-443A-D8CE-CFF0FEA35C75}" dt="2020-09-03T04:31:35.443" v="223"/>
        <pc:sldMkLst>
          <pc:docMk/>
          <pc:sldMk cId="1073561074" sldId="406"/>
        </pc:sldMkLst>
        <pc:spChg chg="mod">
          <ac:chgData name="Ashley Pennington" userId="S::ap2087@cam.ac.uk::6d5b1acf-bc42-4231-bc7f-67b6c2bfc230" providerId="AD" clId="Web-{3A0383A5-4EAF-443A-D8CE-CFF0FEA35C75}" dt="2020-09-03T04:29:09.990" v="219" actId="20577"/>
          <ac:spMkLst>
            <pc:docMk/>
            <pc:sldMk cId="1073561074" sldId="406"/>
            <ac:spMk id="5" creationId="{E1729B83-D974-4470-96EC-8A8C3E141D94}"/>
          </ac:spMkLst>
        </pc:spChg>
      </pc:sldChg>
      <pc:sldChg chg="addSp modSp">
        <pc:chgData name="Ashley Pennington" userId="S::ap2087@cam.ac.uk::6d5b1acf-bc42-4231-bc7f-67b6c2bfc230" providerId="AD" clId="Web-{3A0383A5-4EAF-443A-D8CE-CFF0FEA35C75}" dt="2020-09-03T10:13:03.841" v="225" actId="1076"/>
        <pc:sldMkLst>
          <pc:docMk/>
          <pc:sldMk cId="1019032451" sldId="408"/>
        </pc:sldMkLst>
        <pc:picChg chg="add mod">
          <ac:chgData name="Ashley Pennington" userId="S::ap2087@cam.ac.uk::6d5b1acf-bc42-4231-bc7f-67b6c2bfc230" providerId="AD" clId="Web-{3A0383A5-4EAF-443A-D8CE-CFF0FEA35C75}" dt="2020-09-03T10:13:03.841" v="225" actId="1076"/>
          <ac:picMkLst>
            <pc:docMk/>
            <pc:sldMk cId="1019032451" sldId="408"/>
            <ac:picMk id="2" creationId="{6ACCEB11-0440-40DC-A153-476E971FE761}"/>
          </ac:picMkLst>
        </pc:picChg>
      </pc:sldChg>
      <pc:sldChg chg="modSp addCm">
        <pc:chgData name="Ashley Pennington" userId="S::ap2087@cam.ac.uk::6d5b1acf-bc42-4231-bc7f-67b6c2bfc230" providerId="AD" clId="Web-{3A0383A5-4EAF-443A-D8CE-CFF0FEA35C75}" dt="2020-09-03T02:31:00.851" v="122"/>
        <pc:sldMkLst>
          <pc:docMk/>
          <pc:sldMk cId="1258361036" sldId="413"/>
        </pc:sldMkLst>
        <pc:spChg chg="mod">
          <ac:chgData name="Ashley Pennington" userId="S::ap2087@cam.ac.uk::6d5b1acf-bc42-4231-bc7f-67b6c2bfc230" providerId="AD" clId="Web-{3A0383A5-4EAF-443A-D8CE-CFF0FEA35C75}" dt="2020-09-03T02:30:28.585" v="120" actId="20577"/>
          <ac:spMkLst>
            <pc:docMk/>
            <pc:sldMk cId="1258361036" sldId="413"/>
            <ac:spMk id="4" creationId="{1CBAD37C-412F-4E7A-BCC7-E786087AAAC5}"/>
          </ac:spMkLst>
        </pc:spChg>
        <pc:spChg chg="mod">
          <ac:chgData name="Ashley Pennington" userId="S::ap2087@cam.ac.uk::6d5b1acf-bc42-4231-bc7f-67b6c2bfc230" providerId="AD" clId="Web-{3A0383A5-4EAF-443A-D8CE-CFF0FEA35C75}" dt="2020-09-03T02:28:03.412" v="51" actId="20577"/>
          <ac:spMkLst>
            <pc:docMk/>
            <pc:sldMk cId="1258361036" sldId="413"/>
            <ac:spMk id="23" creationId="{E1729B83-D974-4470-96EC-8A8C3E141D94}"/>
          </ac:spMkLst>
        </pc:spChg>
      </pc:sldChg>
      <pc:sldChg chg="addSp delSp modSp">
        <pc:chgData name="Ashley Pennington" userId="S::ap2087@cam.ac.uk::6d5b1acf-bc42-4231-bc7f-67b6c2bfc230" providerId="AD" clId="Web-{3A0383A5-4EAF-443A-D8CE-CFF0FEA35C75}" dt="2020-09-03T02:35:06.456" v="182"/>
        <pc:sldMkLst>
          <pc:docMk/>
          <pc:sldMk cId="252067448" sldId="423"/>
        </pc:sldMkLst>
        <pc:spChg chg="add del mod">
          <ac:chgData name="Ashley Pennington" userId="S::ap2087@cam.ac.uk::6d5b1acf-bc42-4231-bc7f-67b6c2bfc230" providerId="AD" clId="Web-{3A0383A5-4EAF-443A-D8CE-CFF0FEA35C75}" dt="2020-09-03T02:35:06.456" v="182"/>
          <ac:spMkLst>
            <pc:docMk/>
            <pc:sldMk cId="252067448" sldId="423"/>
            <ac:spMk id="2" creationId="{D3FED060-9040-4470-A140-E5ADC8F41E4D}"/>
          </ac:spMkLst>
        </pc:spChg>
      </pc:sldChg>
    </pc:docChg>
  </pc:docChgLst>
  <pc:docChgLst>
    <pc:chgData name="Pratheeba Vimalnath" userId="S::pv302@cam.ac.uk::db56d1dd-ad9e-4f64-be91-9f7084568d85" providerId="AD" clId="Web-{72DE4C43-54B7-46F3-4F6E-636E82C523BB}"/>
    <pc:docChg chg="modSld">
      <pc:chgData name="Pratheeba Vimalnath" userId="S::pv302@cam.ac.uk::db56d1dd-ad9e-4f64-be91-9f7084568d85" providerId="AD" clId="Web-{72DE4C43-54B7-46F3-4F6E-636E82C523BB}" dt="2020-09-02T11:39:07.892" v="26" actId="20577"/>
      <pc:docMkLst>
        <pc:docMk/>
      </pc:docMkLst>
      <pc:sldChg chg="modSp">
        <pc:chgData name="Pratheeba Vimalnath" userId="S::pv302@cam.ac.uk::db56d1dd-ad9e-4f64-be91-9f7084568d85" providerId="AD" clId="Web-{72DE4C43-54B7-46F3-4F6E-636E82C523BB}" dt="2020-09-02T11:38:16.717" v="4" actId="20577"/>
        <pc:sldMkLst>
          <pc:docMk/>
          <pc:sldMk cId="1105871876" sldId="339"/>
        </pc:sldMkLst>
        <pc:spChg chg="mod">
          <ac:chgData name="Pratheeba Vimalnath" userId="S::pv302@cam.ac.uk::db56d1dd-ad9e-4f64-be91-9f7084568d85" providerId="AD" clId="Web-{72DE4C43-54B7-46F3-4F6E-636E82C523BB}" dt="2020-09-02T11:38:16.717" v="4" actId="20577"/>
          <ac:spMkLst>
            <pc:docMk/>
            <pc:sldMk cId="1105871876" sldId="339"/>
            <ac:spMk id="9" creationId="{7B9B7A2B-1FFA-433D-99B8-F5357C7FEB1C}"/>
          </ac:spMkLst>
        </pc:spChg>
      </pc:sldChg>
      <pc:sldChg chg="modSp">
        <pc:chgData name="Pratheeba Vimalnath" userId="S::pv302@cam.ac.uk::db56d1dd-ad9e-4f64-be91-9f7084568d85" providerId="AD" clId="Web-{72DE4C43-54B7-46F3-4F6E-636E82C523BB}" dt="2020-09-02T11:38:58.548" v="16" actId="20577"/>
        <pc:sldMkLst>
          <pc:docMk/>
          <pc:sldMk cId="863497961" sldId="415"/>
        </pc:sldMkLst>
        <pc:spChg chg="mod">
          <ac:chgData name="Pratheeba Vimalnath" userId="S::pv302@cam.ac.uk::db56d1dd-ad9e-4f64-be91-9f7084568d85" providerId="AD" clId="Web-{72DE4C43-54B7-46F3-4F6E-636E82C523BB}" dt="2020-09-02T11:38:58.548" v="16" actId="20577"/>
          <ac:spMkLst>
            <pc:docMk/>
            <pc:sldMk cId="863497961" sldId="415"/>
            <ac:spMk id="4" creationId="{79D5C5D1-D7B5-46BC-8575-1EE3E43F1A11}"/>
          </ac:spMkLst>
        </pc:spChg>
      </pc:sldChg>
      <pc:sldChg chg="modSp">
        <pc:chgData name="Pratheeba Vimalnath" userId="S::pv302@cam.ac.uk::db56d1dd-ad9e-4f64-be91-9f7084568d85" providerId="AD" clId="Web-{72DE4C43-54B7-46F3-4F6E-636E82C523BB}" dt="2020-09-02T11:39:07.892" v="26" actId="20577"/>
        <pc:sldMkLst>
          <pc:docMk/>
          <pc:sldMk cId="4122880212" sldId="429"/>
        </pc:sldMkLst>
        <pc:spChg chg="mod">
          <ac:chgData name="Pratheeba Vimalnath" userId="S::pv302@cam.ac.uk::db56d1dd-ad9e-4f64-be91-9f7084568d85" providerId="AD" clId="Web-{72DE4C43-54B7-46F3-4F6E-636E82C523BB}" dt="2020-09-02T11:39:07.892" v="26" actId="20577"/>
          <ac:spMkLst>
            <pc:docMk/>
            <pc:sldMk cId="4122880212" sldId="429"/>
            <ac:spMk id="4" creationId="{79D5C5D1-D7B5-46BC-8575-1EE3E43F1A11}"/>
          </ac:spMkLst>
        </pc:spChg>
      </pc:sldChg>
    </pc:docChg>
  </pc:docChgLst>
  <pc:docChgLst>
    <pc:chgData name="Pratheeba Vimalnath" userId="S::pv302@cam.ac.uk::db56d1dd-ad9e-4f64-be91-9f7084568d85" providerId="AD" clId="Web-{5B7D4CF3-A4AF-45F1-5521-4BA17AB0BE00}"/>
    <pc:docChg chg="addSld modSld">
      <pc:chgData name="Pratheeba Vimalnath" userId="S::pv302@cam.ac.uk::db56d1dd-ad9e-4f64-be91-9f7084568d85" providerId="AD" clId="Web-{5B7D4CF3-A4AF-45F1-5521-4BA17AB0BE00}" dt="2020-09-02T11:36:44.609" v="3526"/>
      <pc:docMkLst>
        <pc:docMk/>
      </pc:docMkLst>
      <pc:sldChg chg="modSp">
        <pc:chgData name="Pratheeba Vimalnath" userId="S::pv302@cam.ac.uk::db56d1dd-ad9e-4f64-be91-9f7084568d85" providerId="AD" clId="Web-{5B7D4CF3-A4AF-45F1-5521-4BA17AB0BE00}" dt="2020-09-02T11:02:44.834" v="537" actId="20577"/>
        <pc:sldMkLst>
          <pc:docMk/>
          <pc:sldMk cId="571469530" sldId="275"/>
        </pc:sldMkLst>
        <pc:spChg chg="mod">
          <ac:chgData name="Pratheeba Vimalnath" userId="S::pv302@cam.ac.uk::db56d1dd-ad9e-4f64-be91-9f7084568d85" providerId="AD" clId="Web-{5B7D4CF3-A4AF-45F1-5521-4BA17AB0BE00}" dt="2020-09-02T11:02:44.834" v="537" actId="20577"/>
          <ac:spMkLst>
            <pc:docMk/>
            <pc:sldMk cId="571469530" sldId="275"/>
            <ac:spMk id="39" creationId="{44FFBA71-26E1-4E07-89C5-CA1A241F0866}"/>
          </ac:spMkLst>
        </pc:spChg>
      </pc:sldChg>
      <pc:sldChg chg="addSp delSp modSp">
        <pc:chgData name="Pratheeba Vimalnath" userId="S::pv302@cam.ac.uk::db56d1dd-ad9e-4f64-be91-9f7084568d85" providerId="AD" clId="Web-{5B7D4CF3-A4AF-45F1-5521-4BA17AB0BE00}" dt="2020-09-02T10:51:15.533" v="161" actId="1076"/>
        <pc:sldMkLst>
          <pc:docMk/>
          <pc:sldMk cId="2446663584" sldId="284"/>
        </pc:sldMkLst>
        <pc:spChg chg="mod">
          <ac:chgData name="Pratheeba Vimalnath" userId="S::pv302@cam.ac.uk::db56d1dd-ad9e-4f64-be91-9f7084568d85" providerId="AD" clId="Web-{5B7D4CF3-A4AF-45F1-5521-4BA17AB0BE00}" dt="2020-09-02T10:51:14.768" v="129" actId="1076"/>
          <ac:spMkLst>
            <pc:docMk/>
            <pc:sldMk cId="2446663584" sldId="284"/>
            <ac:spMk id="2" creationId="{00000000-0000-0000-0000-000000000000}"/>
          </ac:spMkLst>
        </pc:spChg>
        <pc:spChg chg="mod">
          <ac:chgData name="Pratheeba Vimalnath" userId="S::pv302@cam.ac.uk::db56d1dd-ad9e-4f64-be91-9f7084568d85" providerId="AD" clId="Web-{5B7D4CF3-A4AF-45F1-5521-4BA17AB0BE00}" dt="2020-09-02T10:51:15.486" v="159" actId="1076"/>
          <ac:spMkLst>
            <pc:docMk/>
            <pc:sldMk cId="2446663584" sldId="284"/>
            <ac:spMk id="3" creationId="{00000000-0000-0000-0000-000000000000}"/>
          </ac:spMkLst>
        </pc:spChg>
        <pc:spChg chg="add mod">
          <ac:chgData name="Pratheeba Vimalnath" userId="S::pv302@cam.ac.uk::db56d1dd-ad9e-4f64-be91-9f7084568d85" providerId="AD" clId="Web-{5B7D4CF3-A4AF-45F1-5521-4BA17AB0BE00}" dt="2020-09-02T10:51:08.690" v="126" actId="20577"/>
          <ac:spMkLst>
            <pc:docMk/>
            <pc:sldMk cId="2446663584" sldId="284"/>
            <ac:spMk id="4" creationId="{2786A7E0-F1E2-4BAE-8FE0-A5B9E265261C}"/>
          </ac:spMkLst>
        </pc:spChg>
        <pc:spChg chg="mod">
          <ac:chgData name="Pratheeba Vimalnath" userId="S::pv302@cam.ac.uk::db56d1dd-ad9e-4f64-be91-9f7084568d85" providerId="AD" clId="Web-{5B7D4CF3-A4AF-45F1-5521-4BA17AB0BE00}" dt="2020-09-02T10:51:14.752" v="128" actId="1076"/>
          <ac:spMkLst>
            <pc:docMk/>
            <pc:sldMk cId="2446663584" sldId="284"/>
            <ac:spMk id="33" creationId="{00000000-0000-0000-0000-000000000000}"/>
          </ac:spMkLst>
        </pc:spChg>
        <pc:spChg chg="mod">
          <ac:chgData name="Pratheeba Vimalnath" userId="S::pv302@cam.ac.uk::db56d1dd-ad9e-4f64-be91-9f7084568d85" providerId="AD" clId="Web-{5B7D4CF3-A4AF-45F1-5521-4BA17AB0BE00}" dt="2020-09-02T10:51:14.721" v="127" actId="1076"/>
          <ac:spMkLst>
            <pc:docMk/>
            <pc:sldMk cId="2446663584" sldId="284"/>
            <ac:spMk id="34" creationId="{00000000-0000-0000-0000-000000000000}"/>
          </ac:spMkLst>
        </pc:spChg>
        <pc:spChg chg="mod">
          <ac:chgData name="Pratheeba Vimalnath" userId="S::pv302@cam.ac.uk::db56d1dd-ad9e-4f64-be91-9f7084568d85" providerId="AD" clId="Web-{5B7D4CF3-A4AF-45F1-5521-4BA17AB0BE00}" dt="2020-09-02T10:51:15.518" v="160" actId="1076"/>
          <ac:spMkLst>
            <pc:docMk/>
            <pc:sldMk cId="2446663584" sldId="284"/>
            <ac:spMk id="36" creationId="{00000000-0000-0000-0000-000000000000}"/>
          </ac:spMkLst>
        </pc:spChg>
        <pc:spChg chg="mod">
          <ac:chgData name="Pratheeba Vimalnath" userId="S::pv302@cam.ac.uk::db56d1dd-ad9e-4f64-be91-9f7084568d85" providerId="AD" clId="Web-{5B7D4CF3-A4AF-45F1-5521-4BA17AB0BE00}" dt="2020-09-02T10:51:15.533" v="161" actId="1076"/>
          <ac:spMkLst>
            <pc:docMk/>
            <pc:sldMk cId="2446663584" sldId="284"/>
            <ac:spMk id="37" creationId="{00000000-0000-0000-0000-000000000000}"/>
          </ac:spMkLst>
        </pc:spChg>
        <pc:spChg chg="mod">
          <ac:chgData name="Pratheeba Vimalnath" userId="S::pv302@cam.ac.uk::db56d1dd-ad9e-4f64-be91-9f7084568d85" providerId="AD" clId="Web-{5B7D4CF3-A4AF-45F1-5521-4BA17AB0BE00}" dt="2020-09-02T10:51:14.799" v="130" actId="1076"/>
          <ac:spMkLst>
            <pc:docMk/>
            <pc:sldMk cId="2446663584" sldId="284"/>
            <ac:spMk id="41" creationId="{00000000-0000-0000-0000-000000000000}"/>
          </ac:spMkLst>
        </pc:spChg>
        <pc:spChg chg="mod">
          <ac:chgData name="Pratheeba Vimalnath" userId="S::pv302@cam.ac.uk::db56d1dd-ad9e-4f64-be91-9f7084568d85" providerId="AD" clId="Web-{5B7D4CF3-A4AF-45F1-5521-4BA17AB0BE00}" dt="2020-09-02T10:51:14.815" v="131" actId="1076"/>
          <ac:spMkLst>
            <pc:docMk/>
            <pc:sldMk cId="2446663584" sldId="284"/>
            <ac:spMk id="42" creationId="{00000000-0000-0000-0000-000000000000}"/>
          </ac:spMkLst>
        </pc:spChg>
        <pc:spChg chg="mod">
          <ac:chgData name="Pratheeba Vimalnath" userId="S::pv302@cam.ac.uk::db56d1dd-ad9e-4f64-be91-9f7084568d85" providerId="AD" clId="Web-{5B7D4CF3-A4AF-45F1-5521-4BA17AB0BE00}" dt="2020-09-02T10:51:14.846" v="132" actId="1076"/>
          <ac:spMkLst>
            <pc:docMk/>
            <pc:sldMk cId="2446663584" sldId="284"/>
            <ac:spMk id="43" creationId="{00000000-0000-0000-0000-000000000000}"/>
          </ac:spMkLst>
        </pc:spChg>
        <pc:spChg chg="mod">
          <ac:chgData name="Pratheeba Vimalnath" userId="S::pv302@cam.ac.uk::db56d1dd-ad9e-4f64-be91-9f7084568d85" providerId="AD" clId="Web-{5B7D4CF3-A4AF-45F1-5521-4BA17AB0BE00}" dt="2020-09-02T10:51:14.877" v="133" actId="1076"/>
          <ac:spMkLst>
            <pc:docMk/>
            <pc:sldMk cId="2446663584" sldId="284"/>
            <ac:spMk id="44" creationId="{00000000-0000-0000-0000-000000000000}"/>
          </ac:spMkLst>
        </pc:spChg>
        <pc:spChg chg="mod">
          <ac:chgData name="Pratheeba Vimalnath" userId="S::pv302@cam.ac.uk::db56d1dd-ad9e-4f64-be91-9f7084568d85" providerId="AD" clId="Web-{5B7D4CF3-A4AF-45F1-5521-4BA17AB0BE00}" dt="2020-09-02T10:51:14.893" v="134" actId="1076"/>
          <ac:spMkLst>
            <pc:docMk/>
            <pc:sldMk cId="2446663584" sldId="284"/>
            <ac:spMk id="45" creationId="{00000000-0000-0000-0000-000000000000}"/>
          </ac:spMkLst>
        </pc:spChg>
        <pc:spChg chg="mod">
          <ac:chgData name="Pratheeba Vimalnath" userId="S::pv302@cam.ac.uk::db56d1dd-ad9e-4f64-be91-9f7084568d85" providerId="AD" clId="Web-{5B7D4CF3-A4AF-45F1-5521-4BA17AB0BE00}" dt="2020-09-02T10:51:14.924" v="135" actId="1076"/>
          <ac:spMkLst>
            <pc:docMk/>
            <pc:sldMk cId="2446663584" sldId="284"/>
            <ac:spMk id="48" creationId="{00000000-0000-0000-0000-000000000000}"/>
          </ac:spMkLst>
        </pc:spChg>
        <pc:spChg chg="mod">
          <ac:chgData name="Pratheeba Vimalnath" userId="S::pv302@cam.ac.uk::db56d1dd-ad9e-4f64-be91-9f7084568d85" providerId="AD" clId="Web-{5B7D4CF3-A4AF-45F1-5521-4BA17AB0BE00}" dt="2020-09-02T10:51:14.940" v="136" actId="1076"/>
          <ac:spMkLst>
            <pc:docMk/>
            <pc:sldMk cId="2446663584" sldId="284"/>
            <ac:spMk id="50" creationId="{00000000-0000-0000-0000-000000000000}"/>
          </ac:spMkLst>
        </pc:spChg>
        <pc:spChg chg="mod">
          <ac:chgData name="Pratheeba Vimalnath" userId="S::pv302@cam.ac.uk::db56d1dd-ad9e-4f64-be91-9f7084568d85" providerId="AD" clId="Web-{5B7D4CF3-A4AF-45F1-5521-4BA17AB0BE00}" dt="2020-09-02T10:51:14.971" v="137" actId="1076"/>
          <ac:spMkLst>
            <pc:docMk/>
            <pc:sldMk cId="2446663584" sldId="284"/>
            <ac:spMk id="51" creationId="{00000000-0000-0000-0000-000000000000}"/>
          </ac:spMkLst>
        </pc:spChg>
        <pc:spChg chg="mod">
          <ac:chgData name="Pratheeba Vimalnath" userId="S::pv302@cam.ac.uk::db56d1dd-ad9e-4f64-be91-9f7084568d85" providerId="AD" clId="Web-{5B7D4CF3-A4AF-45F1-5521-4BA17AB0BE00}" dt="2020-09-02T10:51:15.002" v="138" actId="1076"/>
          <ac:spMkLst>
            <pc:docMk/>
            <pc:sldMk cId="2446663584" sldId="284"/>
            <ac:spMk id="52" creationId="{00000000-0000-0000-0000-000000000000}"/>
          </ac:spMkLst>
        </pc:spChg>
        <pc:spChg chg="mod">
          <ac:chgData name="Pratheeba Vimalnath" userId="S::pv302@cam.ac.uk::db56d1dd-ad9e-4f64-be91-9f7084568d85" providerId="AD" clId="Web-{5B7D4CF3-A4AF-45F1-5521-4BA17AB0BE00}" dt="2020-09-02T10:51:15.018" v="139" actId="1076"/>
          <ac:spMkLst>
            <pc:docMk/>
            <pc:sldMk cId="2446663584" sldId="284"/>
            <ac:spMk id="58" creationId="{00000000-0000-0000-0000-000000000000}"/>
          </ac:spMkLst>
        </pc:spChg>
        <pc:spChg chg="mod">
          <ac:chgData name="Pratheeba Vimalnath" userId="S::pv302@cam.ac.uk::db56d1dd-ad9e-4f64-be91-9f7084568d85" providerId="AD" clId="Web-{5B7D4CF3-A4AF-45F1-5521-4BA17AB0BE00}" dt="2020-09-02T10:51:15.127" v="143" actId="1076"/>
          <ac:spMkLst>
            <pc:docMk/>
            <pc:sldMk cId="2446663584" sldId="284"/>
            <ac:spMk id="62" creationId="{00000000-0000-0000-0000-000000000000}"/>
          </ac:spMkLst>
        </pc:spChg>
        <pc:spChg chg="mod">
          <ac:chgData name="Pratheeba Vimalnath" userId="S::pv302@cam.ac.uk::db56d1dd-ad9e-4f64-be91-9f7084568d85" providerId="AD" clId="Web-{5B7D4CF3-A4AF-45F1-5521-4BA17AB0BE00}" dt="2020-09-02T10:51:15.143" v="144" actId="1076"/>
          <ac:spMkLst>
            <pc:docMk/>
            <pc:sldMk cId="2446663584" sldId="284"/>
            <ac:spMk id="63" creationId="{00000000-0000-0000-0000-000000000000}"/>
          </ac:spMkLst>
        </pc:spChg>
        <pc:spChg chg="mod">
          <ac:chgData name="Pratheeba Vimalnath" userId="S::pv302@cam.ac.uk::db56d1dd-ad9e-4f64-be91-9f7084568d85" providerId="AD" clId="Web-{5B7D4CF3-A4AF-45F1-5521-4BA17AB0BE00}" dt="2020-09-02T10:51:15.174" v="145" actId="1076"/>
          <ac:spMkLst>
            <pc:docMk/>
            <pc:sldMk cId="2446663584" sldId="284"/>
            <ac:spMk id="64" creationId="{00000000-0000-0000-0000-000000000000}"/>
          </ac:spMkLst>
        </pc:spChg>
        <pc:spChg chg="mod">
          <ac:chgData name="Pratheeba Vimalnath" userId="S::pv302@cam.ac.uk::db56d1dd-ad9e-4f64-be91-9f7084568d85" providerId="AD" clId="Web-{5B7D4CF3-A4AF-45F1-5521-4BA17AB0BE00}" dt="2020-09-02T10:51:15.205" v="146" actId="1076"/>
          <ac:spMkLst>
            <pc:docMk/>
            <pc:sldMk cId="2446663584" sldId="284"/>
            <ac:spMk id="65" creationId="{00000000-0000-0000-0000-000000000000}"/>
          </ac:spMkLst>
        </pc:spChg>
        <pc:spChg chg="mod">
          <ac:chgData name="Pratheeba Vimalnath" userId="S::pv302@cam.ac.uk::db56d1dd-ad9e-4f64-be91-9f7084568d85" providerId="AD" clId="Web-{5B7D4CF3-A4AF-45F1-5521-4BA17AB0BE00}" dt="2020-09-02T10:51:15.221" v="147" actId="1076"/>
          <ac:spMkLst>
            <pc:docMk/>
            <pc:sldMk cId="2446663584" sldId="284"/>
            <ac:spMk id="66" creationId="{00000000-0000-0000-0000-000000000000}"/>
          </ac:spMkLst>
        </pc:spChg>
        <pc:spChg chg="mod">
          <ac:chgData name="Pratheeba Vimalnath" userId="S::pv302@cam.ac.uk::db56d1dd-ad9e-4f64-be91-9f7084568d85" providerId="AD" clId="Web-{5B7D4CF3-A4AF-45F1-5521-4BA17AB0BE00}" dt="2020-09-02T10:51:15.283" v="150" actId="1076"/>
          <ac:spMkLst>
            <pc:docMk/>
            <pc:sldMk cId="2446663584" sldId="284"/>
            <ac:spMk id="69" creationId="{00000000-0000-0000-0000-000000000000}"/>
          </ac:spMkLst>
        </pc:spChg>
        <pc:spChg chg="mod">
          <ac:chgData name="Pratheeba Vimalnath" userId="S::pv302@cam.ac.uk::db56d1dd-ad9e-4f64-be91-9f7084568d85" providerId="AD" clId="Web-{5B7D4CF3-A4AF-45F1-5521-4BA17AB0BE00}" dt="2020-09-02T10:51:15.299" v="151" actId="1076"/>
          <ac:spMkLst>
            <pc:docMk/>
            <pc:sldMk cId="2446663584" sldId="284"/>
            <ac:spMk id="70" creationId="{00000000-0000-0000-0000-000000000000}"/>
          </ac:spMkLst>
        </pc:spChg>
        <pc:spChg chg="mod">
          <ac:chgData name="Pratheeba Vimalnath" userId="S::pv302@cam.ac.uk::db56d1dd-ad9e-4f64-be91-9f7084568d85" providerId="AD" clId="Web-{5B7D4CF3-A4AF-45F1-5521-4BA17AB0BE00}" dt="2020-09-02T10:51:15.330" v="152" actId="1076"/>
          <ac:spMkLst>
            <pc:docMk/>
            <pc:sldMk cId="2446663584" sldId="284"/>
            <ac:spMk id="71" creationId="{00000000-0000-0000-0000-000000000000}"/>
          </ac:spMkLst>
        </pc:spChg>
        <pc:spChg chg="mod">
          <ac:chgData name="Pratheeba Vimalnath" userId="S::pv302@cam.ac.uk::db56d1dd-ad9e-4f64-be91-9f7084568d85" providerId="AD" clId="Web-{5B7D4CF3-A4AF-45F1-5521-4BA17AB0BE00}" dt="2020-09-02T10:51:15.346" v="153" actId="1076"/>
          <ac:spMkLst>
            <pc:docMk/>
            <pc:sldMk cId="2446663584" sldId="284"/>
            <ac:spMk id="72" creationId="{00000000-0000-0000-0000-000000000000}"/>
          </ac:spMkLst>
        </pc:spChg>
        <pc:spChg chg="mod">
          <ac:chgData name="Pratheeba Vimalnath" userId="S::pv302@cam.ac.uk::db56d1dd-ad9e-4f64-be91-9f7084568d85" providerId="AD" clId="Web-{5B7D4CF3-A4AF-45F1-5521-4BA17AB0BE00}" dt="2020-09-02T10:51:15.377" v="154" actId="1076"/>
          <ac:spMkLst>
            <pc:docMk/>
            <pc:sldMk cId="2446663584" sldId="284"/>
            <ac:spMk id="73" creationId="{00000000-0000-0000-0000-000000000000}"/>
          </ac:spMkLst>
        </pc:spChg>
        <pc:spChg chg="mod">
          <ac:chgData name="Pratheeba Vimalnath" userId="S::pv302@cam.ac.uk::db56d1dd-ad9e-4f64-be91-9f7084568d85" providerId="AD" clId="Web-{5B7D4CF3-A4AF-45F1-5521-4BA17AB0BE00}" dt="2020-09-02T10:51:15.408" v="156" actId="1076"/>
          <ac:spMkLst>
            <pc:docMk/>
            <pc:sldMk cId="2446663584" sldId="284"/>
            <ac:spMk id="75" creationId="{00000000-0000-0000-0000-000000000000}"/>
          </ac:spMkLst>
        </pc:spChg>
        <pc:spChg chg="mod">
          <ac:chgData name="Pratheeba Vimalnath" userId="S::pv302@cam.ac.uk::db56d1dd-ad9e-4f64-be91-9f7084568d85" providerId="AD" clId="Web-{5B7D4CF3-A4AF-45F1-5521-4BA17AB0BE00}" dt="2020-09-02T10:51:15.471" v="158" actId="1076"/>
          <ac:spMkLst>
            <pc:docMk/>
            <pc:sldMk cId="2446663584" sldId="284"/>
            <ac:spMk id="77" creationId="{00000000-0000-0000-0000-000000000000}"/>
          </ac:spMkLst>
        </pc:spChg>
        <pc:spChg chg="del">
          <ac:chgData name="Pratheeba Vimalnath" userId="S::pv302@cam.ac.uk::db56d1dd-ad9e-4f64-be91-9f7084568d85" providerId="AD" clId="Web-{5B7D4CF3-A4AF-45F1-5521-4BA17AB0BE00}" dt="2020-09-02T10:50:58.674" v="119"/>
          <ac:spMkLst>
            <pc:docMk/>
            <pc:sldMk cId="2446663584" sldId="284"/>
            <ac:spMk id="79" creationId="{00000000-0000-0000-0000-000000000000}"/>
          </ac:spMkLst>
        </pc:spChg>
        <pc:picChg chg="add">
          <ac:chgData name="Pratheeba Vimalnath" userId="S::pv302@cam.ac.uk::db56d1dd-ad9e-4f64-be91-9f7084568d85" providerId="AD" clId="Web-{5B7D4CF3-A4AF-45F1-5521-4BA17AB0BE00}" dt="2020-09-02T10:50:59.408" v="121"/>
          <ac:picMkLst>
            <pc:docMk/>
            <pc:sldMk cId="2446663584" sldId="284"/>
            <ac:picMk id="5" creationId="{60D2E250-DDDC-40BC-9CD6-2F2C5A4EB397}"/>
          </ac:picMkLst>
        </pc:picChg>
        <pc:cxnChg chg="mod">
          <ac:chgData name="Pratheeba Vimalnath" userId="S::pv302@cam.ac.uk::db56d1dd-ad9e-4f64-be91-9f7084568d85" providerId="AD" clId="Web-{5B7D4CF3-A4AF-45F1-5521-4BA17AB0BE00}" dt="2020-09-02T10:51:15.049" v="140" actId="1076"/>
          <ac:cxnSpMkLst>
            <pc:docMk/>
            <pc:sldMk cId="2446663584" sldId="284"/>
            <ac:cxnSpMk id="59" creationId="{00000000-0000-0000-0000-000000000000}"/>
          </ac:cxnSpMkLst>
        </pc:cxnChg>
        <pc:cxnChg chg="mod">
          <ac:chgData name="Pratheeba Vimalnath" userId="S::pv302@cam.ac.uk::db56d1dd-ad9e-4f64-be91-9f7084568d85" providerId="AD" clId="Web-{5B7D4CF3-A4AF-45F1-5521-4BA17AB0BE00}" dt="2020-09-02T10:51:15.065" v="141" actId="1076"/>
          <ac:cxnSpMkLst>
            <pc:docMk/>
            <pc:sldMk cId="2446663584" sldId="284"/>
            <ac:cxnSpMk id="60" creationId="{00000000-0000-0000-0000-000000000000}"/>
          </ac:cxnSpMkLst>
        </pc:cxnChg>
        <pc:cxnChg chg="mod">
          <ac:chgData name="Pratheeba Vimalnath" userId="S::pv302@cam.ac.uk::db56d1dd-ad9e-4f64-be91-9f7084568d85" providerId="AD" clId="Web-{5B7D4CF3-A4AF-45F1-5521-4BA17AB0BE00}" dt="2020-09-02T10:51:15.096" v="142" actId="1076"/>
          <ac:cxnSpMkLst>
            <pc:docMk/>
            <pc:sldMk cId="2446663584" sldId="284"/>
            <ac:cxnSpMk id="61" creationId="{00000000-0000-0000-0000-000000000000}"/>
          </ac:cxnSpMkLst>
        </pc:cxnChg>
        <pc:cxnChg chg="mod">
          <ac:chgData name="Pratheeba Vimalnath" userId="S::pv302@cam.ac.uk::db56d1dd-ad9e-4f64-be91-9f7084568d85" providerId="AD" clId="Web-{5B7D4CF3-A4AF-45F1-5521-4BA17AB0BE00}" dt="2020-09-02T10:51:15.236" v="148" actId="1076"/>
          <ac:cxnSpMkLst>
            <pc:docMk/>
            <pc:sldMk cId="2446663584" sldId="284"/>
            <ac:cxnSpMk id="67" creationId="{00000000-0000-0000-0000-000000000000}"/>
          </ac:cxnSpMkLst>
        </pc:cxnChg>
        <pc:cxnChg chg="mod">
          <ac:chgData name="Pratheeba Vimalnath" userId="S::pv302@cam.ac.uk::db56d1dd-ad9e-4f64-be91-9f7084568d85" providerId="AD" clId="Web-{5B7D4CF3-A4AF-45F1-5521-4BA17AB0BE00}" dt="2020-09-02T10:51:15.268" v="149" actId="1076"/>
          <ac:cxnSpMkLst>
            <pc:docMk/>
            <pc:sldMk cId="2446663584" sldId="284"/>
            <ac:cxnSpMk id="68" creationId="{00000000-0000-0000-0000-000000000000}"/>
          </ac:cxnSpMkLst>
        </pc:cxnChg>
        <pc:cxnChg chg="mod">
          <ac:chgData name="Pratheeba Vimalnath" userId="S::pv302@cam.ac.uk::db56d1dd-ad9e-4f64-be91-9f7084568d85" providerId="AD" clId="Web-{5B7D4CF3-A4AF-45F1-5521-4BA17AB0BE00}" dt="2020-09-02T10:51:15.393" v="155" actId="1076"/>
          <ac:cxnSpMkLst>
            <pc:docMk/>
            <pc:sldMk cId="2446663584" sldId="284"/>
            <ac:cxnSpMk id="74" creationId="{00000000-0000-0000-0000-000000000000}"/>
          </ac:cxnSpMkLst>
        </pc:cxnChg>
        <pc:cxnChg chg="mod">
          <ac:chgData name="Pratheeba Vimalnath" userId="S::pv302@cam.ac.uk::db56d1dd-ad9e-4f64-be91-9f7084568d85" providerId="AD" clId="Web-{5B7D4CF3-A4AF-45F1-5521-4BA17AB0BE00}" dt="2020-09-02T10:51:15.440" v="157" actId="1076"/>
          <ac:cxnSpMkLst>
            <pc:docMk/>
            <pc:sldMk cId="2446663584" sldId="284"/>
            <ac:cxnSpMk id="76" creationId="{00000000-0000-0000-0000-000000000000}"/>
          </ac:cxnSpMkLst>
        </pc:cxnChg>
      </pc:sldChg>
      <pc:sldChg chg="addSp delSp modSp">
        <pc:chgData name="Pratheeba Vimalnath" userId="S::pv302@cam.ac.uk::db56d1dd-ad9e-4f64-be91-9f7084568d85" providerId="AD" clId="Web-{5B7D4CF3-A4AF-45F1-5521-4BA17AB0BE00}" dt="2020-09-02T10:57:45.020" v="355" actId="1076"/>
        <pc:sldMkLst>
          <pc:docMk/>
          <pc:sldMk cId="437260407" sldId="359"/>
        </pc:sldMkLst>
        <pc:spChg chg="add mod">
          <ac:chgData name="Pratheeba Vimalnath" userId="S::pv302@cam.ac.uk::db56d1dd-ad9e-4f64-be91-9f7084568d85" providerId="AD" clId="Web-{5B7D4CF3-A4AF-45F1-5521-4BA17AB0BE00}" dt="2020-09-02T10:57:45.020" v="355" actId="1076"/>
          <ac:spMkLst>
            <pc:docMk/>
            <pc:sldMk cId="437260407" sldId="359"/>
            <ac:spMk id="2" creationId="{6E932827-F35E-4718-83D4-EBC34B2C29FC}"/>
          </ac:spMkLst>
        </pc:spChg>
        <pc:spChg chg="del">
          <ac:chgData name="Pratheeba Vimalnath" userId="S::pv302@cam.ac.uk::db56d1dd-ad9e-4f64-be91-9f7084568d85" providerId="AD" clId="Web-{5B7D4CF3-A4AF-45F1-5521-4BA17AB0BE00}" dt="2020-09-02T10:56:26.566" v="268"/>
          <ac:spMkLst>
            <pc:docMk/>
            <pc:sldMk cId="437260407" sldId="359"/>
            <ac:spMk id="3" creationId="{55002BD1-C493-4227-9099-D8441591C212}"/>
          </ac:spMkLst>
        </pc:spChg>
        <pc:spChg chg="mod">
          <ac:chgData name="Pratheeba Vimalnath" userId="S::pv302@cam.ac.uk::db56d1dd-ad9e-4f64-be91-9f7084568d85" providerId="AD" clId="Web-{5B7D4CF3-A4AF-45F1-5521-4BA17AB0BE00}" dt="2020-09-02T10:56:55.660" v="284" actId="20577"/>
          <ac:spMkLst>
            <pc:docMk/>
            <pc:sldMk cId="437260407" sldId="359"/>
            <ac:spMk id="4" creationId="{79D5C5D1-D7B5-46BC-8575-1EE3E43F1A11}"/>
          </ac:spMkLst>
        </pc:spChg>
        <pc:spChg chg="del">
          <ac:chgData name="Pratheeba Vimalnath" userId="S::pv302@cam.ac.uk::db56d1dd-ad9e-4f64-be91-9f7084568d85" providerId="AD" clId="Web-{5B7D4CF3-A4AF-45F1-5521-4BA17AB0BE00}" dt="2020-09-02T10:56:26.566" v="269"/>
          <ac:spMkLst>
            <pc:docMk/>
            <pc:sldMk cId="437260407" sldId="359"/>
            <ac:spMk id="5" creationId="{E1729B83-D974-4470-96EC-8A8C3E141D94}"/>
          </ac:spMkLst>
        </pc:spChg>
        <pc:picChg chg="mod">
          <ac:chgData name="Pratheeba Vimalnath" userId="S::pv302@cam.ac.uk::db56d1dd-ad9e-4f64-be91-9f7084568d85" providerId="AD" clId="Web-{5B7D4CF3-A4AF-45F1-5521-4BA17AB0BE00}" dt="2020-09-02T10:56:33.910" v="271" actId="1076"/>
          <ac:picMkLst>
            <pc:docMk/>
            <pc:sldMk cId="437260407" sldId="359"/>
            <ac:picMk id="6" creationId="{50C04CE9-7A4C-443C-96AC-D69DBE2D711E}"/>
          </ac:picMkLst>
        </pc:picChg>
      </pc:sldChg>
      <pc:sldChg chg="modSp">
        <pc:chgData name="Pratheeba Vimalnath" userId="S::pv302@cam.ac.uk::db56d1dd-ad9e-4f64-be91-9f7084568d85" providerId="AD" clId="Web-{5B7D4CF3-A4AF-45F1-5521-4BA17AB0BE00}" dt="2020-09-02T11:35:29.421" v="3516" actId="20577"/>
        <pc:sldMkLst>
          <pc:docMk/>
          <pc:sldMk cId="3944208378" sldId="385"/>
        </pc:sldMkLst>
        <pc:spChg chg="mod">
          <ac:chgData name="Pratheeba Vimalnath" userId="S::pv302@cam.ac.uk::db56d1dd-ad9e-4f64-be91-9f7084568d85" providerId="AD" clId="Web-{5B7D4CF3-A4AF-45F1-5521-4BA17AB0BE00}" dt="2020-09-02T11:35:29.421" v="3516" actId="20577"/>
          <ac:spMkLst>
            <pc:docMk/>
            <pc:sldMk cId="3944208378" sldId="385"/>
            <ac:spMk id="122" creationId="{1E8E1BCB-8221-49FA-9CC6-5C6D68696EC7}"/>
          </ac:spMkLst>
        </pc:spChg>
      </pc:sldChg>
      <pc:sldChg chg="modSp">
        <pc:chgData name="Pratheeba Vimalnath" userId="S::pv302@cam.ac.uk::db56d1dd-ad9e-4f64-be91-9f7084568d85" providerId="AD" clId="Web-{5B7D4CF3-A4AF-45F1-5521-4BA17AB0BE00}" dt="2020-09-02T10:50:28.908" v="117" actId="20577"/>
        <pc:sldMkLst>
          <pc:docMk/>
          <pc:sldMk cId="1073561074" sldId="406"/>
        </pc:sldMkLst>
        <pc:spChg chg="mod">
          <ac:chgData name="Pratheeba Vimalnath" userId="S::pv302@cam.ac.uk::db56d1dd-ad9e-4f64-be91-9f7084568d85" providerId="AD" clId="Web-{5B7D4CF3-A4AF-45F1-5521-4BA17AB0BE00}" dt="2020-09-02T10:50:28.908" v="117" actId="20577"/>
          <ac:spMkLst>
            <pc:docMk/>
            <pc:sldMk cId="1073561074" sldId="406"/>
            <ac:spMk id="5" creationId="{E1729B83-D974-4470-96EC-8A8C3E141D94}"/>
          </ac:spMkLst>
        </pc:spChg>
      </pc:sldChg>
      <pc:sldChg chg="mod modShow delCm">
        <pc:chgData name="Pratheeba Vimalnath" userId="S::pv302@cam.ac.uk::db56d1dd-ad9e-4f64-be91-9f7084568d85" providerId="AD" clId="Web-{5B7D4CF3-A4AF-45F1-5521-4BA17AB0BE00}" dt="2020-09-02T10:48:58.158" v="2"/>
        <pc:sldMkLst>
          <pc:docMk/>
          <pc:sldMk cId="1019032451" sldId="408"/>
        </pc:sldMkLst>
      </pc:sldChg>
      <pc:sldChg chg="addCm">
        <pc:chgData name="Pratheeba Vimalnath" userId="S::pv302@cam.ac.uk::db56d1dd-ad9e-4f64-be91-9f7084568d85" providerId="AD" clId="Web-{5B7D4CF3-A4AF-45F1-5521-4BA17AB0BE00}" dt="2020-09-02T10:52:55.440" v="162"/>
        <pc:sldMkLst>
          <pc:docMk/>
          <pc:sldMk cId="161133495" sldId="409"/>
        </pc:sldMkLst>
      </pc:sldChg>
      <pc:sldChg chg="delSp modSp">
        <pc:chgData name="Pratheeba Vimalnath" userId="S::pv302@cam.ac.uk::db56d1dd-ad9e-4f64-be91-9f7084568d85" providerId="AD" clId="Web-{5B7D4CF3-A4AF-45F1-5521-4BA17AB0BE00}" dt="2020-09-02T10:53:47.050" v="187" actId="20577"/>
        <pc:sldMkLst>
          <pc:docMk/>
          <pc:sldMk cId="161207523" sldId="411"/>
        </pc:sldMkLst>
        <pc:spChg chg="del">
          <ac:chgData name="Pratheeba Vimalnath" userId="S::pv302@cam.ac.uk::db56d1dd-ad9e-4f64-be91-9f7084568d85" providerId="AD" clId="Web-{5B7D4CF3-A4AF-45F1-5521-4BA17AB0BE00}" dt="2020-09-02T10:53:12.628" v="167"/>
          <ac:spMkLst>
            <pc:docMk/>
            <pc:sldMk cId="161207523" sldId="411"/>
            <ac:spMk id="3" creationId="{22AB4ABA-0652-48C9-B27F-B2F8828834F8}"/>
          </ac:spMkLst>
        </pc:spChg>
        <pc:spChg chg="mod">
          <ac:chgData name="Pratheeba Vimalnath" userId="S::pv302@cam.ac.uk::db56d1dd-ad9e-4f64-be91-9f7084568d85" providerId="AD" clId="Web-{5B7D4CF3-A4AF-45F1-5521-4BA17AB0BE00}" dt="2020-09-02T10:53:47.050" v="187" actId="20577"/>
          <ac:spMkLst>
            <pc:docMk/>
            <pc:sldMk cId="161207523" sldId="411"/>
            <ac:spMk id="6" creationId="{19EAF92F-B6B4-4EE3-A941-A2E971F65DBE}"/>
          </ac:spMkLst>
        </pc:spChg>
        <pc:spChg chg="mod">
          <ac:chgData name="Pratheeba Vimalnath" userId="S::pv302@cam.ac.uk::db56d1dd-ad9e-4f64-be91-9f7084568d85" providerId="AD" clId="Web-{5B7D4CF3-A4AF-45F1-5521-4BA17AB0BE00}" dt="2020-09-02T10:53:11.081" v="165" actId="20577"/>
          <ac:spMkLst>
            <pc:docMk/>
            <pc:sldMk cId="161207523" sldId="411"/>
            <ac:spMk id="8" creationId="{734EBD15-6E80-4808-A264-755C395857F4}"/>
          </ac:spMkLst>
        </pc:spChg>
        <pc:picChg chg="mod">
          <ac:chgData name="Pratheeba Vimalnath" userId="S::pv302@cam.ac.uk::db56d1dd-ad9e-4f64-be91-9f7084568d85" providerId="AD" clId="Web-{5B7D4CF3-A4AF-45F1-5521-4BA17AB0BE00}" dt="2020-09-02T10:53:24.409" v="171" actId="1076"/>
          <ac:picMkLst>
            <pc:docMk/>
            <pc:sldMk cId="161207523" sldId="411"/>
            <ac:picMk id="2" creationId="{00000000-0000-0000-0000-000000000000}"/>
          </ac:picMkLst>
        </pc:picChg>
      </pc:sldChg>
      <pc:sldChg chg="modSp addCm">
        <pc:chgData name="Pratheeba Vimalnath" userId="S::pv302@cam.ac.uk::db56d1dd-ad9e-4f64-be91-9f7084568d85" providerId="AD" clId="Web-{5B7D4CF3-A4AF-45F1-5521-4BA17AB0BE00}" dt="2020-09-02T10:55:07.675" v="222"/>
        <pc:sldMkLst>
          <pc:docMk/>
          <pc:sldMk cId="1471479149" sldId="412"/>
        </pc:sldMkLst>
        <pc:spChg chg="mod">
          <ac:chgData name="Pratheeba Vimalnath" userId="S::pv302@cam.ac.uk::db56d1dd-ad9e-4f64-be91-9f7084568d85" providerId="AD" clId="Web-{5B7D4CF3-A4AF-45F1-5521-4BA17AB0BE00}" dt="2020-09-02T10:54:22.050" v="220" actId="20577"/>
          <ac:spMkLst>
            <pc:docMk/>
            <pc:sldMk cId="1471479149" sldId="412"/>
            <ac:spMk id="5" creationId="{E1729B83-D974-4470-96EC-8A8C3E141D94}"/>
          </ac:spMkLst>
        </pc:spChg>
      </pc:sldChg>
      <pc:sldChg chg="modSp">
        <pc:chgData name="Pratheeba Vimalnath" userId="S::pv302@cam.ac.uk::db56d1dd-ad9e-4f64-be91-9f7084568d85" providerId="AD" clId="Web-{5B7D4CF3-A4AF-45F1-5521-4BA17AB0BE00}" dt="2020-09-02T11:35:03.578" v="3510" actId="20577"/>
        <pc:sldMkLst>
          <pc:docMk/>
          <pc:sldMk cId="1245148049" sldId="414"/>
        </pc:sldMkLst>
        <pc:spChg chg="mod">
          <ac:chgData name="Pratheeba Vimalnath" userId="S::pv302@cam.ac.uk::db56d1dd-ad9e-4f64-be91-9f7084568d85" providerId="AD" clId="Web-{5B7D4CF3-A4AF-45F1-5521-4BA17AB0BE00}" dt="2020-09-02T11:35:03.578" v="3510" actId="20577"/>
          <ac:spMkLst>
            <pc:docMk/>
            <pc:sldMk cId="1245148049" sldId="414"/>
            <ac:spMk id="123" creationId="{96C318F2-40E7-4A08-8D62-FCF1BFCE9D3E}"/>
          </ac:spMkLst>
        </pc:spChg>
      </pc:sldChg>
      <pc:sldChg chg="modSp">
        <pc:chgData name="Pratheeba Vimalnath" userId="S::pv302@cam.ac.uk::db56d1dd-ad9e-4f64-be91-9f7084568d85" providerId="AD" clId="Web-{5B7D4CF3-A4AF-45F1-5521-4BA17AB0BE00}" dt="2020-09-02T11:34:49.359" v="3505" actId="20577"/>
        <pc:sldMkLst>
          <pc:docMk/>
          <pc:sldMk cId="863497961" sldId="415"/>
        </pc:sldMkLst>
        <pc:spChg chg="mod">
          <ac:chgData name="Pratheeba Vimalnath" userId="S::pv302@cam.ac.uk::db56d1dd-ad9e-4f64-be91-9f7084568d85" providerId="AD" clId="Web-{5B7D4CF3-A4AF-45F1-5521-4BA17AB0BE00}" dt="2020-09-02T11:34:49.359" v="3505" actId="20577"/>
          <ac:spMkLst>
            <pc:docMk/>
            <pc:sldMk cId="863497961" sldId="415"/>
            <ac:spMk id="3" creationId="{55002BD1-C493-4227-9099-D8441591C212}"/>
          </ac:spMkLst>
        </pc:spChg>
        <pc:spChg chg="mod">
          <ac:chgData name="Pratheeba Vimalnath" userId="S::pv302@cam.ac.uk::db56d1dd-ad9e-4f64-be91-9f7084568d85" providerId="AD" clId="Web-{5B7D4CF3-A4AF-45F1-5521-4BA17AB0BE00}" dt="2020-09-02T11:03:12.412" v="542" actId="20577"/>
          <ac:spMkLst>
            <pc:docMk/>
            <pc:sldMk cId="863497961" sldId="415"/>
            <ac:spMk id="4" creationId="{79D5C5D1-D7B5-46BC-8575-1EE3E43F1A11}"/>
          </ac:spMkLst>
        </pc:spChg>
        <pc:spChg chg="mod">
          <ac:chgData name="Pratheeba Vimalnath" userId="S::pv302@cam.ac.uk::db56d1dd-ad9e-4f64-be91-9f7084568d85" providerId="AD" clId="Web-{5B7D4CF3-A4AF-45F1-5521-4BA17AB0BE00}" dt="2020-09-02T11:33:01.874" v="3447" actId="20577"/>
          <ac:spMkLst>
            <pc:docMk/>
            <pc:sldMk cId="863497961" sldId="415"/>
            <ac:spMk id="5" creationId="{E1729B83-D974-4470-96EC-8A8C3E141D94}"/>
          </ac:spMkLst>
        </pc:spChg>
      </pc:sldChg>
      <pc:sldChg chg="addSp delSp modSp">
        <pc:chgData name="Pratheeba Vimalnath" userId="S::pv302@cam.ac.uk::db56d1dd-ad9e-4f64-be91-9f7084568d85" providerId="AD" clId="Web-{5B7D4CF3-A4AF-45F1-5521-4BA17AB0BE00}" dt="2020-09-02T11:36:44.609" v="3526"/>
        <pc:sldMkLst>
          <pc:docMk/>
          <pc:sldMk cId="258352594" sldId="416"/>
        </pc:sldMkLst>
        <pc:spChg chg="add del mod">
          <ac:chgData name="Pratheeba Vimalnath" userId="S::pv302@cam.ac.uk::db56d1dd-ad9e-4f64-be91-9f7084568d85" providerId="AD" clId="Web-{5B7D4CF3-A4AF-45F1-5521-4BA17AB0BE00}" dt="2020-09-02T11:36:33.703" v="3525"/>
          <ac:spMkLst>
            <pc:docMk/>
            <pc:sldMk cId="258352594" sldId="416"/>
            <ac:spMk id="2" creationId="{EAA150F7-0067-4CFE-B170-328BB030BF96}"/>
          </ac:spMkLst>
        </pc:spChg>
        <pc:spChg chg="mod">
          <ac:chgData name="Pratheeba Vimalnath" userId="S::pv302@cam.ac.uk::db56d1dd-ad9e-4f64-be91-9f7084568d85" providerId="AD" clId="Web-{5B7D4CF3-A4AF-45F1-5521-4BA17AB0BE00}" dt="2020-09-02T11:32:29.358" v="3440" actId="20577"/>
          <ac:spMkLst>
            <pc:docMk/>
            <pc:sldMk cId="258352594" sldId="416"/>
            <ac:spMk id="4" creationId="{79D5C5D1-D7B5-46BC-8575-1EE3E43F1A11}"/>
          </ac:spMkLst>
        </pc:spChg>
        <pc:spChg chg="del mod">
          <ac:chgData name="Pratheeba Vimalnath" userId="S::pv302@cam.ac.uk::db56d1dd-ad9e-4f64-be91-9f7084568d85" providerId="AD" clId="Web-{5B7D4CF3-A4AF-45F1-5521-4BA17AB0BE00}" dt="2020-09-02T11:32:33.467" v="3444"/>
          <ac:spMkLst>
            <pc:docMk/>
            <pc:sldMk cId="258352594" sldId="416"/>
            <ac:spMk id="5" creationId="{E1729B83-D974-4470-96EC-8A8C3E141D94}"/>
          </ac:spMkLst>
        </pc:spChg>
        <pc:spChg chg="add">
          <ac:chgData name="Pratheeba Vimalnath" userId="S::pv302@cam.ac.uk::db56d1dd-ad9e-4f64-be91-9f7084568d85" providerId="AD" clId="Web-{5B7D4CF3-A4AF-45F1-5521-4BA17AB0BE00}" dt="2020-09-02T11:36:44.609" v="3526"/>
          <ac:spMkLst>
            <pc:docMk/>
            <pc:sldMk cId="258352594" sldId="416"/>
            <ac:spMk id="9" creationId="{6B84B58A-3546-46B8-908E-1F21D2FB0AA2}"/>
          </ac:spMkLst>
        </pc:spChg>
      </pc:sldChg>
      <pc:sldChg chg="modSp">
        <pc:chgData name="Pratheeba Vimalnath" userId="S::pv302@cam.ac.uk::db56d1dd-ad9e-4f64-be91-9f7084568d85" providerId="AD" clId="Web-{5B7D4CF3-A4AF-45F1-5521-4BA17AB0BE00}" dt="2020-09-02T11:35:48.625" v="3520" actId="20577"/>
        <pc:sldMkLst>
          <pc:docMk/>
          <pc:sldMk cId="3551778416" sldId="417"/>
        </pc:sldMkLst>
        <pc:spChg chg="mod">
          <ac:chgData name="Pratheeba Vimalnath" userId="S::pv302@cam.ac.uk::db56d1dd-ad9e-4f64-be91-9f7084568d85" providerId="AD" clId="Web-{5B7D4CF3-A4AF-45F1-5521-4BA17AB0BE00}" dt="2020-09-02T11:35:42.421" v="3517" actId="20577"/>
          <ac:spMkLst>
            <pc:docMk/>
            <pc:sldMk cId="3551778416" sldId="417"/>
            <ac:spMk id="4" creationId="{79D5C5D1-D7B5-46BC-8575-1EE3E43F1A11}"/>
          </ac:spMkLst>
        </pc:spChg>
        <pc:spChg chg="mod">
          <ac:chgData name="Pratheeba Vimalnath" userId="S::pv302@cam.ac.uk::db56d1dd-ad9e-4f64-be91-9f7084568d85" providerId="AD" clId="Web-{5B7D4CF3-A4AF-45F1-5521-4BA17AB0BE00}" dt="2020-09-02T11:35:48.625" v="3520" actId="20577"/>
          <ac:spMkLst>
            <pc:docMk/>
            <pc:sldMk cId="3551778416" sldId="417"/>
            <ac:spMk id="5" creationId="{E1729B83-D974-4470-96EC-8A8C3E141D94}"/>
          </ac:spMkLst>
        </pc:spChg>
      </pc:sldChg>
      <pc:sldChg chg="modSp">
        <pc:chgData name="Pratheeba Vimalnath" userId="S::pv302@cam.ac.uk::db56d1dd-ad9e-4f64-be91-9f7084568d85" providerId="AD" clId="Web-{5B7D4CF3-A4AF-45F1-5521-4BA17AB0BE00}" dt="2020-09-02T11:32:18.155" v="3436" actId="20577"/>
        <pc:sldMkLst>
          <pc:docMk/>
          <pc:sldMk cId="3921819835" sldId="426"/>
        </pc:sldMkLst>
        <pc:spChg chg="mod">
          <ac:chgData name="Pratheeba Vimalnath" userId="S::pv302@cam.ac.uk::db56d1dd-ad9e-4f64-be91-9f7084568d85" providerId="AD" clId="Web-{5B7D4CF3-A4AF-45F1-5521-4BA17AB0BE00}" dt="2020-09-02T11:12:49.040" v="1639" actId="20577"/>
          <ac:spMkLst>
            <pc:docMk/>
            <pc:sldMk cId="3921819835" sldId="426"/>
            <ac:spMk id="4" creationId="{79D5C5D1-D7B5-46BC-8575-1EE3E43F1A11}"/>
          </ac:spMkLst>
        </pc:spChg>
        <pc:spChg chg="mod">
          <ac:chgData name="Pratheeba Vimalnath" userId="S::pv302@cam.ac.uk::db56d1dd-ad9e-4f64-be91-9f7084568d85" providerId="AD" clId="Web-{5B7D4CF3-A4AF-45F1-5521-4BA17AB0BE00}" dt="2020-09-02T11:32:18.155" v="3436" actId="20577"/>
          <ac:spMkLst>
            <pc:docMk/>
            <pc:sldMk cId="3921819835" sldId="426"/>
            <ac:spMk id="7" creationId="{B7FE762F-1438-47B5-9B00-A34B2D609A2C}"/>
          </ac:spMkLst>
        </pc:spChg>
      </pc:sldChg>
      <pc:sldChg chg="modSp add replId">
        <pc:chgData name="Pratheeba Vimalnath" userId="S::pv302@cam.ac.uk::db56d1dd-ad9e-4f64-be91-9f7084568d85" providerId="AD" clId="Web-{5B7D4CF3-A4AF-45F1-5521-4BA17AB0BE00}" dt="2020-09-02T11:00:30.833" v="488" actId="20577"/>
        <pc:sldMkLst>
          <pc:docMk/>
          <pc:sldMk cId="4122880212" sldId="429"/>
        </pc:sldMkLst>
        <pc:spChg chg="mod">
          <ac:chgData name="Pratheeba Vimalnath" userId="S::pv302@cam.ac.uk::db56d1dd-ad9e-4f64-be91-9f7084568d85" providerId="AD" clId="Web-{5B7D4CF3-A4AF-45F1-5521-4BA17AB0BE00}" dt="2020-09-02T11:00:30.833" v="488" actId="20577"/>
          <ac:spMkLst>
            <pc:docMk/>
            <pc:sldMk cId="4122880212" sldId="429"/>
            <ac:spMk id="3" creationId="{55002BD1-C493-4227-9099-D8441591C212}"/>
          </ac:spMkLst>
        </pc:spChg>
        <pc:spChg chg="mod">
          <ac:chgData name="Pratheeba Vimalnath" userId="S::pv302@cam.ac.uk::db56d1dd-ad9e-4f64-be91-9f7084568d85" providerId="AD" clId="Web-{5B7D4CF3-A4AF-45F1-5521-4BA17AB0BE00}" dt="2020-09-02T10:58:27.067" v="356" actId="20577"/>
          <ac:spMkLst>
            <pc:docMk/>
            <pc:sldMk cId="4122880212" sldId="429"/>
            <ac:spMk id="4" creationId="{79D5C5D1-D7B5-46BC-8575-1EE3E43F1A11}"/>
          </ac:spMkLst>
        </pc:spChg>
        <pc:spChg chg="mod">
          <ac:chgData name="Pratheeba Vimalnath" userId="S::pv302@cam.ac.uk::db56d1dd-ad9e-4f64-be91-9f7084568d85" providerId="AD" clId="Web-{5B7D4CF3-A4AF-45F1-5521-4BA17AB0BE00}" dt="2020-09-02T10:58:46.489" v="360" actId="20577"/>
          <ac:spMkLst>
            <pc:docMk/>
            <pc:sldMk cId="4122880212" sldId="429"/>
            <ac:spMk id="5" creationId="{E1729B83-D974-4470-96EC-8A8C3E141D9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217F01A3-FAE5-EE4A-BD9F-DBD50D6506D3}" type="datetimeFigureOut">
              <a:rPr lang="en-US" smtClean="0"/>
              <a:t>5/20/22</a:t>
            </a:fld>
            <a:endParaRPr lang="en-US"/>
          </a:p>
        </p:txBody>
      </p:sp>
      <p:sp>
        <p:nvSpPr>
          <p:cNvPr id="4" name="Slide Image Placeholder 3"/>
          <p:cNvSpPr>
            <a:spLocks noGrp="1" noRot="1" noChangeAspect="1"/>
          </p:cNvSpPr>
          <p:nvPr>
            <p:ph type="sldImg" idx="2"/>
          </p:nvPr>
        </p:nvSpPr>
        <p:spPr>
          <a:xfrm>
            <a:off x="1031875" y="1243013"/>
            <a:ext cx="4741863"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321B13C-7178-6949-A9FA-276AFA515548}" type="slidenum">
              <a:rPr lang="en-US" smtClean="0"/>
              <a:t>1</a:t>
            </a:fld>
            <a:endParaRPr lang="en-US"/>
          </a:p>
        </p:txBody>
      </p:sp>
    </p:spTree>
    <p:extLst>
      <p:ext uri="{BB962C8B-B14F-4D97-AF65-F5344CB8AC3E}">
        <p14:creationId xmlns:p14="http://schemas.microsoft.com/office/powerpoint/2010/main" val="2363448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cs typeface="Calibri"/>
              </a:rPr>
              <a:t>After this presentation, you will,</a:t>
            </a:r>
          </a:p>
          <a:p>
            <a:pPr marL="457200" indent="-457200">
              <a:buClr>
                <a:srgbClr val="71A131"/>
              </a:buClr>
              <a:buFont typeface="Wingdings" panose="05000000000000000000" pitchFamily="2" charset="2"/>
              <a:buChar char="§"/>
            </a:pPr>
            <a:r>
              <a:rPr lang="en-US" sz="1200" b="0" dirty="0">
                <a:latin typeface="Arial" panose="020B0604020202020204" pitchFamily="34" charset="0"/>
                <a:ea typeface="+mj-ea"/>
                <a:cs typeface="Arial" panose="020B0604020202020204" pitchFamily="34" charset="0"/>
              </a:rPr>
              <a:t>know what is an intellectual property (IP), an IP right (IPR) and an IP system</a:t>
            </a:r>
          </a:p>
          <a:p>
            <a:pPr marL="457200" indent="-457200">
              <a:buClr>
                <a:srgbClr val="71A131"/>
              </a:buClr>
              <a:buFont typeface="Wingdings" panose="05000000000000000000" pitchFamily="2" charset="2"/>
              <a:buChar char="§"/>
            </a:pPr>
            <a:r>
              <a:rPr lang="en-US" sz="1200" b="0" dirty="0">
                <a:latin typeface="Arial" panose="020B0604020202020204" pitchFamily="34" charset="0"/>
                <a:ea typeface="+mj-ea"/>
                <a:cs typeface="Arial" panose="020B0604020202020204" pitchFamily="34" charset="0"/>
              </a:rPr>
              <a:t>learn about different types of IP assets and their relevance for businesses</a:t>
            </a:r>
          </a:p>
          <a:p>
            <a:pPr marL="457200" indent="-457200">
              <a:buClr>
                <a:srgbClr val="71A131"/>
              </a:buClr>
              <a:buFont typeface="Wingdings" panose="05000000000000000000" pitchFamily="2" charset="2"/>
              <a:buChar char="§"/>
            </a:pPr>
            <a:r>
              <a:rPr lang="en-US" sz="1200" b="0" dirty="0">
                <a:latin typeface="Arial" panose="020B0604020202020204" pitchFamily="34" charset="0"/>
                <a:ea typeface="+mj-ea"/>
                <a:cs typeface="Arial" panose="020B0604020202020204" pitchFamily="34" charset="0"/>
              </a:rPr>
              <a:t>learn to do prior-art search and gain insights about different IP databases and search techniques</a:t>
            </a:r>
          </a:p>
          <a:p>
            <a:pPr marL="457200" indent="-457200">
              <a:buClr>
                <a:srgbClr val="71A131"/>
              </a:buClr>
              <a:buFont typeface="Wingdings" panose="05000000000000000000" pitchFamily="2" charset="2"/>
              <a:buChar char="§"/>
            </a:pPr>
            <a:r>
              <a:rPr lang="en-US" sz="1200" b="0" dirty="0">
                <a:latin typeface="Arial" panose="020B0604020202020204" pitchFamily="34" charset="0"/>
                <a:ea typeface="+mj-ea"/>
                <a:cs typeface="Arial" panose="020B0604020202020204" pitchFamily="34" charset="0"/>
              </a:rPr>
              <a:t>understand different types of IP sharing models and its relevance to formulating an </a:t>
            </a:r>
            <a:r>
              <a:rPr lang="en-US" sz="1200" b="0" dirty="0" err="1">
                <a:latin typeface="Arial" panose="020B0604020202020204" pitchFamily="34" charset="0"/>
                <a:ea typeface="+mj-ea"/>
                <a:cs typeface="Arial" panose="020B0604020202020204" pitchFamily="34" charset="0"/>
              </a:rPr>
              <a:t>organisation’s</a:t>
            </a:r>
            <a:r>
              <a:rPr lang="en-US" sz="1200" b="0" dirty="0">
                <a:latin typeface="Arial" panose="020B0604020202020204" pitchFamily="34" charset="0"/>
                <a:ea typeface="+mj-ea"/>
                <a:cs typeface="Arial" panose="020B0604020202020204" pitchFamily="34" charset="0"/>
              </a:rPr>
              <a:t> IP strategy</a:t>
            </a:r>
          </a:p>
        </p:txBody>
      </p:sp>
      <p:sp>
        <p:nvSpPr>
          <p:cNvPr id="4" name="Slide Number Placeholder 3"/>
          <p:cNvSpPr>
            <a:spLocks noGrp="1"/>
          </p:cNvSpPr>
          <p:nvPr>
            <p:ph type="sldNum" sz="quarter" idx="5"/>
          </p:nvPr>
        </p:nvSpPr>
        <p:spPr/>
        <p:txBody>
          <a:bodyPr/>
          <a:lstStyle/>
          <a:p>
            <a:fld id="{9321B13C-7178-6949-A9FA-276AFA515548}" type="slidenum">
              <a:rPr lang="en-US" smtClean="0"/>
              <a:t>2</a:t>
            </a:fld>
            <a:endParaRPr lang="en-US"/>
          </a:p>
        </p:txBody>
      </p:sp>
    </p:spTree>
    <p:extLst>
      <p:ext uri="{BB962C8B-B14F-4D97-AF65-F5344CB8AC3E}">
        <p14:creationId xmlns:p14="http://schemas.microsoft.com/office/powerpoint/2010/main" val="183368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4</a:t>
            </a:fld>
            <a:endParaRPr lang="en-US"/>
          </a:p>
        </p:txBody>
      </p:sp>
    </p:spTree>
    <p:extLst>
      <p:ext uri="{BB962C8B-B14F-4D97-AF65-F5344CB8AC3E}">
        <p14:creationId xmlns:p14="http://schemas.microsoft.com/office/powerpoint/2010/main" val="2761005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IP and associated rights are typically governed by national legal systems that are not always harmonized internationally.</a:t>
            </a:r>
            <a:endParaRPr lang="en-GB" dirty="0"/>
          </a:p>
        </p:txBody>
      </p:sp>
      <p:sp>
        <p:nvSpPr>
          <p:cNvPr id="4" name="Slide Number Placeholder 3"/>
          <p:cNvSpPr>
            <a:spLocks noGrp="1"/>
          </p:cNvSpPr>
          <p:nvPr>
            <p:ph type="sldNum" sz="quarter" idx="5"/>
          </p:nvPr>
        </p:nvSpPr>
        <p:spPr/>
        <p:txBody>
          <a:bodyPr/>
          <a:lstStyle/>
          <a:p>
            <a:fld id="{9321B13C-7178-6949-A9FA-276AFA515548}" type="slidenum">
              <a:rPr lang="en-US" smtClean="0"/>
              <a:t>5</a:t>
            </a:fld>
            <a:endParaRPr lang="en-US"/>
          </a:p>
        </p:txBody>
      </p:sp>
    </p:spTree>
    <p:extLst>
      <p:ext uri="{BB962C8B-B14F-4D97-AF65-F5344CB8AC3E}">
        <p14:creationId xmlns:p14="http://schemas.microsoft.com/office/powerpoint/2010/main" val="2013260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There is a wide range of IP types, broadly classified as formal and informal IP asset. Formal IP assets include registered IP rights such as patents, registered trademarks, registered design rights and utility models, and unregistered IP rights such as copyright, unregistered marks and designs and trade secrets. Informal IP assets include those IP assets that are not formally registered or protected via a governing IP system such as know-how, algorithms and data. </a:t>
            </a:r>
          </a:p>
          <a:p>
            <a:endParaRPr lang="en-US" dirty="0"/>
          </a:p>
          <a:p>
            <a:pPr algn="l"/>
            <a:r>
              <a:rPr lang="en-US" b="1" dirty="0"/>
              <a:t>Patent</a:t>
            </a:r>
            <a:r>
              <a:rPr lang="en-US" dirty="0"/>
              <a:t> protect process, machine, manufacture, or composition of matter, computer implemented inventions or any improvement thereof (Duration of protection: 20 years for utility patent, 14 years for design patent (in US)) Copyright – Software code, literary, dramatic, musical, artistic (Duration if protection: authors’ life + 70 years) </a:t>
            </a:r>
          </a:p>
          <a:p>
            <a:pPr algn="l"/>
            <a:r>
              <a:rPr lang="en-US" b="1" dirty="0"/>
              <a:t>Trademark</a:t>
            </a:r>
            <a:r>
              <a:rPr lang="en-US" dirty="0"/>
              <a:t> protect word, name, symbol, or any combination, used, or intended to be used, in commerce to identify and distinguish the goods or services, like logo, banner, sound, smell (Duration of protection: infinite, but typically with 10 year renewals) </a:t>
            </a:r>
          </a:p>
          <a:p>
            <a:pPr algn="l"/>
            <a:r>
              <a:rPr lang="en-US" b="1" dirty="0"/>
              <a:t>Trade secret</a:t>
            </a:r>
            <a:r>
              <a:rPr lang="en-US" dirty="0"/>
              <a:t> protect information and know-how of economic value that is kept secret, like formulas, patterns, compilations, programs, AI algorithms, customer data, devices, methods, production/ assembly techniques or processes (Duration of protection: As long as the secrecy is maintained) </a:t>
            </a:r>
            <a:r>
              <a:rPr lang="en-US" b="1" dirty="0"/>
              <a:t>Geographical indication</a:t>
            </a:r>
            <a:r>
              <a:rPr lang="en-US" dirty="0"/>
              <a:t> is ‘a sign used on goods that have a specific geographical origin and possess qualities or a reputation due to that place of origin’. </a:t>
            </a:r>
          </a:p>
          <a:p>
            <a:pPr algn="l"/>
            <a:endParaRPr lang="en-US" i="1" dirty="0"/>
          </a:p>
          <a:p>
            <a:pPr algn="l"/>
            <a:r>
              <a:rPr lang="en-US" sz="1050" i="1" dirty="0"/>
              <a:t>Sources: WIPO, EPO, USPTO</a:t>
            </a:r>
          </a:p>
          <a:p>
            <a:pPr algn="l"/>
            <a:endParaRPr lang="en-US" sz="1050" b="1" i="1" dirty="0"/>
          </a:p>
          <a:p>
            <a:pPr algn="l"/>
            <a:r>
              <a:rPr lang="en-US" sz="1400" dirty="0"/>
              <a:t>Please note that IP and associated rights are typically governed by national legal systems that are not always harmonized internationally. Details provided can vary for certain countries.</a:t>
            </a:r>
            <a:endParaRPr lang="en-US" sz="1050" b="1" i="1" dirty="0"/>
          </a:p>
        </p:txBody>
      </p:sp>
      <p:sp>
        <p:nvSpPr>
          <p:cNvPr id="4" name="Slide Number Placeholder 3"/>
          <p:cNvSpPr>
            <a:spLocks noGrp="1"/>
          </p:cNvSpPr>
          <p:nvPr>
            <p:ph type="sldNum" sz="quarter" idx="5"/>
          </p:nvPr>
        </p:nvSpPr>
        <p:spPr/>
        <p:txBody>
          <a:bodyPr/>
          <a:lstStyle/>
          <a:p>
            <a:fld id="{9321B13C-7178-6949-A9FA-276AFA515548}" type="slidenum">
              <a:rPr lang="en-US" smtClean="0"/>
              <a:t>6</a:t>
            </a:fld>
            <a:endParaRPr lang="en-US"/>
          </a:p>
        </p:txBody>
      </p:sp>
    </p:spTree>
    <p:extLst>
      <p:ext uri="{BB962C8B-B14F-4D97-AF65-F5344CB8AC3E}">
        <p14:creationId xmlns:p14="http://schemas.microsoft.com/office/powerpoint/2010/main" val="2632609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Not all innovations are patentable</a:t>
            </a:r>
          </a:p>
        </p:txBody>
      </p:sp>
      <p:sp>
        <p:nvSpPr>
          <p:cNvPr id="4" name="Slide Number Placeholder 3"/>
          <p:cNvSpPr>
            <a:spLocks noGrp="1"/>
          </p:cNvSpPr>
          <p:nvPr>
            <p:ph type="sldNum" sz="quarter" idx="5"/>
          </p:nvPr>
        </p:nvSpPr>
        <p:spPr/>
        <p:txBody>
          <a:bodyPr/>
          <a:lstStyle/>
          <a:p>
            <a:fld id="{9321B13C-7178-6949-A9FA-276AFA515548}" type="slidenum">
              <a:rPr lang="en-US" smtClean="0"/>
              <a:t>7</a:t>
            </a:fld>
            <a:endParaRPr lang="en-US"/>
          </a:p>
        </p:txBody>
      </p:sp>
    </p:spTree>
    <p:extLst>
      <p:ext uri="{BB962C8B-B14F-4D97-AF65-F5344CB8AC3E}">
        <p14:creationId xmlns:p14="http://schemas.microsoft.com/office/powerpoint/2010/main" val="2293211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9321B13C-7178-6949-A9FA-276AFA515548}" type="slidenum">
              <a:rPr lang="en-US" smtClean="0"/>
              <a:t>10</a:t>
            </a:fld>
            <a:endParaRPr lang="en-US"/>
          </a:p>
        </p:txBody>
      </p:sp>
    </p:spTree>
    <p:extLst>
      <p:ext uri="{BB962C8B-B14F-4D97-AF65-F5344CB8AC3E}">
        <p14:creationId xmlns:p14="http://schemas.microsoft.com/office/powerpoint/2010/main" val="78039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11527"/>
            <a:ext cx="10363200" cy="3002739"/>
          </a:xfrm>
        </p:spPr>
        <p:txBody>
          <a:bodyPr anchor="b"/>
          <a:lstStyle>
            <a:lvl1pPr algn="ctr">
              <a:defRPr sz="7546"/>
            </a:lvl1pPr>
          </a:lstStyle>
          <a:p>
            <a:r>
              <a:rPr lang="en-US"/>
              <a:t>Click to edit Master title style</a:t>
            </a:r>
          </a:p>
        </p:txBody>
      </p:sp>
      <p:sp>
        <p:nvSpPr>
          <p:cNvPr id="3" name="Subtitle 2"/>
          <p:cNvSpPr>
            <a:spLocks noGrp="1"/>
          </p:cNvSpPr>
          <p:nvPr>
            <p:ph type="subTitle" idx="1"/>
          </p:nvPr>
        </p:nvSpPr>
        <p:spPr>
          <a:xfrm>
            <a:off x="1524000" y="4530063"/>
            <a:ext cx="9144000" cy="2082351"/>
          </a:xfrm>
        </p:spPr>
        <p:txBody>
          <a:bodyPr/>
          <a:lstStyle>
            <a:lvl1pPr marL="0" indent="0" algn="ctr">
              <a:buNone/>
              <a:defRPr sz="3018"/>
            </a:lvl1pPr>
            <a:lvl2pPr marL="574975" indent="0" algn="ctr">
              <a:buNone/>
              <a:defRPr sz="2515"/>
            </a:lvl2pPr>
            <a:lvl3pPr marL="1149949" indent="0" algn="ctr">
              <a:buNone/>
              <a:defRPr sz="2264"/>
            </a:lvl3pPr>
            <a:lvl4pPr marL="1724924" indent="0" algn="ctr">
              <a:buNone/>
              <a:defRPr sz="2012"/>
            </a:lvl4pPr>
            <a:lvl5pPr marL="2299899" indent="0" algn="ctr">
              <a:buNone/>
              <a:defRPr sz="2012"/>
            </a:lvl5pPr>
            <a:lvl6pPr marL="2874874" indent="0" algn="ctr">
              <a:buNone/>
              <a:defRPr sz="2012"/>
            </a:lvl6pPr>
            <a:lvl7pPr marL="3449848" indent="0" algn="ctr">
              <a:buNone/>
              <a:defRPr sz="2012"/>
            </a:lvl7pPr>
            <a:lvl8pPr marL="4024823" indent="0" algn="ctr">
              <a:buNone/>
              <a:defRPr sz="2012"/>
            </a:lvl8pPr>
            <a:lvl9pPr marL="4599798" indent="0" algn="ctr">
              <a:buNone/>
              <a:defRPr sz="2012"/>
            </a:lvl9pPr>
          </a:lstStyle>
          <a:p>
            <a:r>
              <a:rPr lang="en-US"/>
              <a:t>Click to edit Master subtitle style</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59195"/>
            <a:ext cx="2628900" cy="73091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50235"/>
            <a:ext cx="10515600" cy="3587713"/>
          </a:xfrm>
        </p:spPr>
        <p:txBody>
          <a:bodyPr anchor="b"/>
          <a:lstStyle>
            <a:lvl1pPr>
              <a:defRPr sz="7546"/>
            </a:lvl1pPr>
          </a:lstStyle>
          <a:p>
            <a:r>
              <a:rPr lang="en-US"/>
              <a:t>Click to edit Master title style</a:t>
            </a:r>
          </a:p>
        </p:txBody>
      </p:sp>
      <p:sp>
        <p:nvSpPr>
          <p:cNvPr id="3" name="Text Placeholder 2"/>
          <p:cNvSpPr>
            <a:spLocks noGrp="1"/>
          </p:cNvSpPr>
          <p:nvPr>
            <p:ph type="body" idx="1"/>
          </p:nvPr>
        </p:nvSpPr>
        <p:spPr>
          <a:xfrm>
            <a:off x="831851" y="5771889"/>
            <a:ext cx="10515600" cy="1886694"/>
          </a:xfrm>
        </p:spPr>
        <p:txBody>
          <a:bodyPr/>
          <a:lstStyle>
            <a:lvl1pPr marL="0" indent="0">
              <a:buNone/>
              <a:defRPr sz="3018">
                <a:solidFill>
                  <a:schemeClr val="tx1"/>
                </a:solidFill>
              </a:defRPr>
            </a:lvl1pPr>
            <a:lvl2pPr marL="574975" indent="0">
              <a:buNone/>
              <a:defRPr sz="2515">
                <a:solidFill>
                  <a:schemeClr val="tx1">
                    <a:tint val="75000"/>
                  </a:schemeClr>
                </a:solidFill>
              </a:defRPr>
            </a:lvl2pPr>
            <a:lvl3pPr marL="1149949" indent="0">
              <a:buNone/>
              <a:defRPr sz="2264">
                <a:solidFill>
                  <a:schemeClr val="tx1">
                    <a:tint val="75000"/>
                  </a:schemeClr>
                </a:solidFill>
              </a:defRPr>
            </a:lvl3pPr>
            <a:lvl4pPr marL="1724924" indent="0">
              <a:buNone/>
              <a:defRPr sz="2012">
                <a:solidFill>
                  <a:schemeClr val="tx1">
                    <a:tint val="75000"/>
                  </a:schemeClr>
                </a:solidFill>
              </a:defRPr>
            </a:lvl4pPr>
            <a:lvl5pPr marL="2299899" indent="0">
              <a:buNone/>
              <a:defRPr sz="2012">
                <a:solidFill>
                  <a:schemeClr val="tx1">
                    <a:tint val="75000"/>
                  </a:schemeClr>
                </a:solidFill>
              </a:defRPr>
            </a:lvl5pPr>
            <a:lvl6pPr marL="2874874" indent="0">
              <a:buNone/>
              <a:defRPr sz="2012">
                <a:solidFill>
                  <a:schemeClr val="tx1">
                    <a:tint val="75000"/>
                  </a:schemeClr>
                </a:solidFill>
              </a:defRPr>
            </a:lvl6pPr>
            <a:lvl7pPr marL="3449848" indent="0">
              <a:buNone/>
              <a:defRPr sz="2012">
                <a:solidFill>
                  <a:schemeClr val="tx1">
                    <a:tint val="75000"/>
                  </a:schemeClr>
                </a:solidFill>
              </a:defRPr>
            </a:lvl7pPr>
            <a:lvl8pPr marL="4024823" indent="0">
              <a:buNone/>
              <a:defRPr sz="2012">
                <a:solidFill>
                  <a:schemeClr val="tx1">
                    <a:tint val="75000"/>
                  </a:schemeClr>
                </a:solidFill>
              </a:defRPr>
            </a:lvl8pPr>
            <a:lvl9pPr marL="4599798" indent="0">
              <a:buNone/>
              <a:defRPr sz="20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7"/>
            <a:ext cx="10515600" cy="1667080"/>
          </a:xfrm>
        </p:spPr>
        <p:txBody>
          <a:bodyPr/>
          <a:lstStyle/>
          <a:p>
            <a:r>
              <a:rPr lang="en-US"/>
              <a:t>Click to edit Master title style</a:t>
            </a:r>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2114296"/>
            <a:ext cx="5183188"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6" name="Content Placeholder 5"/>
          <p:cNvSpPr>
            <a:spLocks noGrp="1"/>
          </p:cNvSpPr>
          <p:nvPr>
            <p:ph sz="quarter" idx="4"/>
          </p:nvPr>
        </p:nvSpPr>
        <p:spPr>
          <a:xfrm>
            <a:off x="6172201"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8" name="Footer Placeholder 7"/>
          <p:cNvSpPr>
            <a:spLocks noGrp="1"/>
          </p:cNvSpPr>
          <p:nvPr>
            <p:ph type="ftr" sz="quarter" idx="11"/>
          </p:nvPr>
        </p:nvSpPr>
        <p:spPr>
          <a:xfrm>
            <a:off x="4038600" y="7993996"/>
            <a:ext cx="4114800" cy="45919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4" name="Footer Placeholder 3"/>
          <p:cNvSpPr>
            <a:spLocks noGrp="1"/>
          </p:cNvSpPr>
          <p:nvPr>
            <p:ph type="ftr" sz="quarter" idx="11"/>
          </p:nvPr>
        </p:nvSpPr>
        <p:spPr>
          <a:xfrm>
            <a:off x="4038600" y="7993996"/>
            <a:ext cx="4114800" cy="45919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3" name="Footer Placeholder 2"/>
          <p:cNvSpPr>
            <a:spLocks noGrp="1"/>
          </p:cNvSpPr>
          <p:nvPr>
            <p:ph type="ftr" sz="quarter" idx="11"/>
          </p:nvPr>
        </p:nvSpPr>
        <p:spPr>
          <a:xfrm>
            <a:off x="4038600" y="7993996"/>
            <a:ext cx="4114800" cy="45919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Content Placeholder 2"/>
          <p:cNvSpPr>
            <a:spLocks noGrp="1"/>
          </p:cNvSpPr>
          <p:nvPr>
            <p:ph idx="1"/>
          </p:nvPr>
        </p:nvSpPr>
        <p:spPr>
          <a:xfrm>
            <a:off x="5183188" y="1241826"/>
            <a:ext cx="6172200" cy="6129261"/>
          </a:xfrm>
        </p:spPr>
        <p:txBody>
          <a:bodyPr/>
          <a:lstStyle>
            <a:lvl1pPr>
              <a:defRPr sz="4024"/>
            </a:lvl1pPr>
            <a:lvl2pPr>
              <a:defRPr sz="3521"/>
            </a:lvl2pPr>
            <a:lvl3pPr>
              <a:defRPr sz="3018"/>
            </a:lvl3pPr>
            <a:lvl4pPr>
              <a:defRPr sz="2515"/>
            </a:lvl4pPr>
            <a:lvl5pPr>
              <a:defRPr sz="2515"/>
            </a:lvl5pPr>
            <a:lvl6pPr>
              <a:defRPr sz="2515"/>
            </a:lvl6pPr>
            <a:lvl7pPr>
              <a:defRPr sz="2515"/>
            </a:lvl7pPr>
            <a:lvl8pPr>
              <a:defRPr sz="2515"/>
            </a:lvl8pPr>
            <a:lvl9pPr>
              <a:defRPr sz="25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Picture Placeholder 2"/>
          <p:cNvSpPr>
            <a:spLocks noGrp="1" noChangeAspect="1"/>
          </p:cNvSpPr>
          <p:nvPr>
            <p:ph type="pic" idx="1"/>
          </p:nvPr>
        </p:nvSpPr>
        <p:spPr>
          <a:xfrm>
            <a:off x="5183188" y="1241826"/>
            <a:ext cx="6172200" cy="6129261"/>
          </a:xfrm>
        </p:spPr>
        <p:txBody>
          <a:bodyPr anchor="t"/>
          <a:lstStyle>
            <a:lvl1pPr marL="0" indent="0">
              <a:buNone/>
              <a:defRPr sz="4024"/>
            </a:lvl1pPr>
            <a:lvl2pPr marL="574975" indent="0">
              <a:buNone/>
              <a:defRPr sz="3521"/>
            </a:lvl2pPr>
            <a:lvl3pPr marL="1149949" indent="0">
              <a:buNone/>
              <a:defRPr sz="3018"/>
            </a:lvl3pPr>
            <a:lvl4pPr marL="1724924" indent="0">
              <a:buNone/>
              <a:defRPr sz="2515"/>
            </a:lvl4pPr>
            <a:lvl5pPr marL="2299899" indent="0">
              <a:buNone/>
              <a:defRPr sz="2515"/>
            </a:lvl5pPr>
            <a:lvl6pPr marL="2874874" indent="0">
              <a:buNone/>
              <a:defRPr sz="2515"/>
            </a:lvl6pPr>
            <a:lvl7pPr marL="3449848" indent="0">
              <a:buNone/>
              <a:defRPr sz="2515"/>
            </a:lvl7pPr>
            <a:lvl8pPr marL="4024823" indent="0">
              <a:buNone/>
              <a:defRPr sz="2515"/>
            </a:lvl8pPr>
            <a:lvl9pPr marL="4599798" indent="0">
              <a:buNone/>
              <a:defRPr sz="2515"/>
            </a:lvl9pPr>
          </a:lstStyle>
          <a:p>
            <a:r>
              <a:rPr lang="en-US"/>
              <a:t>Drag picture to placeholder or click icon to add</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5/20/22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59197"/>
            <a:ext cx="10515600" cy="16670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418EEF1F-6FB7-6544-9F35-6EDC5E657948}"/>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Tree>
    <p:extLst>
      <p:ext uri="{BB962C8B-B14F-4D97-AF65-F5344CB8AC3E}">
        <p14:creationId xmlns:p14="http://schemas.microsoft.com/office/powerpoint/2010/main" val="2128077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49949" rtl="0" eaLnBrk="1" latinLnBrk="0" hangingPunct="1">
        <a:lnSpc>
          <a:spcPct val="90000"/>
        </a:lnSpc>
        <a:spcBef>
          <a:spcPct val="0"/>
        </a:spcBef>
        <a:buNone/>
        <a:defRPr sz="5533" kern="1200">
          <a:solidFill>
            <a:schemeClr val="tx1"/>
          </a:solidFill>
          <a:latin typeface="+mj-lt"/>
          <a:ea typeface="+mj-ea"/>
          <a:cs typeface="+mj-cs"/>
        </a:defRPr>
      </a:lvl1pPr>
    </p:titleStyle>
    <p:body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p:bodyStyle>
    <p:otherStyle>
      <a:defPPr>
        <a:defRPr lang="en-US"/>
      </a:defPPr>
      <a:lvl1pPr marL="0" algn="l" defTabSz="1149949" rtl="0" eaLnBrk="1" latinLnBrk="0" hangingPunct="1">
        <a:defRPr sz="2264" kern="1200">
          <a:solidFill>
            <a:schemeClr val="tx1"/>
          </a:solidFill>
          <a:latin typeface="+mn-lt"/>
          <a:ea typeface="+mn-ea"/>
          <a:cs typeface="+mn-cs"/>
        </a:defRPr>
      </a:lvl1pPr>
      <a:lvl2pPr marL="574975" algn="l" defTabSz="1149949" rtl="0" eaLnBrk="1" latinLnBrk="0" hangingPunct="1">
        <a:defRPr sz="2264" kern="1200">
          <a:solidFill>
            <a:schemeClr val="tx1"/>
          </a:solidFill>
          <a:latin typeface="+mn-lt"/>
          <a:ea typeface="+mn-ea"/>
          <a:cs typeface="+mn-cs"/>
        </a:defRPr>
      </a:lvl2pPr>
      <a:lvl3pPr marL="1149949" algn="l" defTabSz="1149949" rtl="0" eaLnBrk="1" latinLnBrk="0" hangingPunct="1">
        <a:defRPr sz="2264" kern="1200">
          <a:solidFill>
            <a:schemeClr val="tx1"/>
          </a:solidFill>
          <a:latin typeface="+mn-lt"/>
          <a:ea typeface="+mn-ea"/>
          <a:cs typeface="+mn-cs"/>
        </a:defRPr>
      </a:lvl3pPr>
      <a:lvl4pPr marL="1724924" algn="l" defTabSz="1149949" rtl="0" eaLnBrk="1" latinLnBrk="0" hangingPunct="1">
        <a:defRPr sz="2264" kern="1200">
          <a:solidFill>
            <a:schemeClr val="tx1"/>
          </a:solidFill>
          <a:latin typeface="+mn-lt"/>
          <a:ea typeface="+mn-ea"/>
          <a:cs typeface="+mn-cs"/>
        </a:defRPr>
      </a:lvl4pPr>
      <a:lvl5pPr marL="2299899" algn="l" defTabSz="1149949" rtl="0" eaLnBrk="1" latinLnBrk="0" hangingPunct="1">
        <a:defRPr sz="2264" kern="1200">
          <a:solidFill>
            <a:schemeClr val="tx1"/>
          </a:solidFill>
          <a:latin typeface="+mn-lt"/>
          <a:ea typeface="+mn-ea"/>
          <a:cs typeface="+mn-cs"/>
        </a:defRPr>
      </a:lvl5pPr>
      <a:lvl6pPr marL="2874874" algn="l" defTabSz="1149949" rtl="0" eaLnBrk="1" latinLnBrk="0" hangingPunct="1">
        <a:defRPr sz="2264" kern="1200">
          <a:solidFill>
            <a:schemeClr val="tx1"/>
          </a:solidFill>
          <a:latin typeface="+mn-lt"/>
          <a:ea typeface="+mn-ea"/>
          <a:cs typeface="+mn-cs"/>
        </a:defRPr>
      </a:lvl6pPr>
      <a:lvl7pPr marL="3449848" algn="l" defTabSz="1149949" rtl="0" eaLnBrk="1" latinLnBrk="0" hangingPunct="1">
        <a:defRPr sz="2264" kern="1200">
          <a:solidFill>
            <a:schemeClr val="tx1"/>
          </a:solidFill>
          <a:latin typeface="+mn-lt"/>
          <a:ea typeface="+mn-ea"/>
          <a:cs typeface="+mn-cs"/>
        </a:defRPr>
      </a:lvl7pPr>
      <a:lvl8pPr marL="4024823" algn="l" defTabSz="1149949" rtl="0" eaLnBrk="1" latinLnBrk="0" hangingPunct="1">
        <a:defRPr sz="2264" kern="1200">
          <a:solidFill>
            <a:schemeClr val="tx1"/>
          </a:solidFill>
          <a:latin typeface="+mn-lt"/>
          <a:ea typeface="+mn-ea"/>
          <a:cs typeface="+mn-cs"/>
        </a:defRPr>
      </a:lvl8pPr>
      <a:lvl9pPr marL="4599798" algn="l" defTabSz="1149949" rtl="0" eaLnBrk="1" latinLnBrk="0" hangingPunct="1">
        <a:defRPr sz="22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mailto:ft263@cam.ac.uk" TargetMode="External"/><Relationship Id="rId7" Type="http://schemas.openxmlformats.org/officeDocument/2006/relationships/image" Target="../media/image33.png"/><Relationship Id="rId12" Type="http://schemas.openxmlformats.org/officeDocument/2006/relationships/image" Target="../media/image1.jpg"/><Relationship Id="rId2" Type="http://schemas.openxmlformats.org/officeDocument/2006/relationships/hyperlink" Target="mailto:pv302@cam.ac.uk" TargetMode="Externa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jpeg"/><Relationship Id="rId5" Type="http://schemas.openxmlformats.org/officeDocument/2006/relationships/image" Target="../media/image31.png"/><Relationship Id="rId10" Type="http://schemas.openxmlformats.org/officeDocument/2006/relationships/image" Target="../media/image36.jpeg"/><Relationship Id="rId4" Type="http://schemas.openxmlformats.org/officeDocument/2006/relationships/hyperlink" Target="mailto:mhce2@cam.ac.uk" TargetMode="External"/><Relationship Id="rId9"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hyperlink" Target="https://www.wto.org/english/tratop_e/trips_e/intel2_e.htm#:~:text=The%20TRIPS%20Agreement%20requires%20Member,novelty%2C%20inventiveness%20and%20industrial%20applicability" TargetMode="External"/><Relationship Id="rId3" Type="http://schemas.openxmlformats.org/officeDocument/2006/relationships/image" Target="../media/image3.png"/><Relationship Id="rId7" Type="http://schemas.openxmlformats.org/officeDocument/2006/relationships/hyperlink" Target="https://www.wipo.int/wipolex/en/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epo.org/" TargetMode="External"/><Relationship Id="rId5" Type="http://schemas.openxmlformats.org/officeDocument/2006/relationships/hyperlink" Target="https://www.wto.org/" TargetMode="External"/><Relationship Id="rId4" Type="http://schemas.openxmlformats.org/officeDocument/2006/relationships/hyperlink" Target="https://www.wipo.int/portal/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3"/>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46363" y="2548268"/>
            <a:ext cx="9993863"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i="0" u="none" strike="noStrike" baseline="0" dirty="0">
                <a:solidFill>
                  <a:schemeClr val="bg1"/>
                </a:solidFill>
                <a:latin typeface="Arial" panose="020B0604020202020204" pitchFamily="34" charset="0"/>
                <a:cs typeface="Arial" panose="020B0604020202020204" pitchFamily="34" charset="0"/>
              </a:rPr>
              <a:t>Intellectual Property (IP) and IP Sharing Models: </a:t>
            </a:r>
          </a:p>
          <a:p>
            <a:pPr algn="r"/>
            <a:r>
              <a:rPr lang="en-US" sz="2800" b="1" i="0" u="none" strike="noStrike" baseline="0" dirty="0">
                <a:solidFill>
                  <a:schemeClr val="bg1"/>
                </a:solidFill>
                <a:latin typeface="Arial" panose="020B0604020202020204" pitchFamily="34" charset="0"/>
                <a:cs typeface="Arial" panose="020B0604020202020204" pitchFamily="34" charset="0"/>
              </a:rPr>
              <a:t>An Introduction</a:t>
            </a:r>
            <a:endParaRPr lang="en-US" sz="28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7E239C2-E036-4976-80A6-487808193AEE}"/>
              </a:ext>
            </a:extLst>
          </p:cNvPr>
          <p:cNvSpPr txBox="1"/>
          <p:nvPr/>
        </p:nvSpPr>
        <p:spPr>
          <a:xfrm>
            <a:off x="2854514" y="4062591"/>
            <a:ext cx="7485712" cy="984885"/>
          </a:xfrm>
          <a:prstGeom prst="rect">
            <a:avLst/>
          </a:prstGeom>
          <a:noFill/>
        </p:spPr>
        <p:txBody>
          <a:bodyPr wrap="square" rtlCol="0">
            <a:spAutoFit/>
          </a:bodyPr>
          <a:lstStyle/>
          <a:p>
            <a:pPr algn="r"/>
            <a:r>
              <a:rPr lang="en-US" sz="1400" b="1" i="1" dirty="0"/>
              <a:t>Pratheeba Vimalnath, Frank Tietze, Maximillian Elsen</a:t>
            </a:r>
          </a:p>
          <a:p>
            <a:pPr algn="r"/>
            <a:r>
              <a:rPr lang="en-US" sz="1100" i="1" dirty="0"/>
              <a:t>Innovation and Intellectual Property Management (IIPM) Laboratory</a:t>
            </a:r>
          </a:p>
          <a:p>
            <a:pPr algn="r"/>
            <a:r>
              <a:rPr lang="en-US" sz="1100" i="1" dirty="0"/>
              <a:t>Institute for Manufacturing, Department of Engineering, University of Cambridge, UK</a:t>
            </a:r>
          </a:p>
          <a:p>
            <a:pPr algn="r"/>
            <a:endParaRPr lang="en-US" sz="1100" i="1" dirty="0"/>
          </a:p>
          <a:p>
            <a:pPr algn="r"/>
            <a:r>
              <a:rPr lang="en-US" sz="1100" i="1"/>
              <a:t>Version 3 (05.04.2022</a:t>
            </a:r>
            <a:r>
              <a:rPr lang="en-US" sz="1100" i="1" dirty="0"/>
              <a:t>)</a:t>
            </a:r>
            <a:endParaRPr lang="en-GB" sz="1100" i="1" dirty="0"/>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dirty="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430887"/>
          </a:xfrm>
          <a:prstGeom prst="rect">
            <a:avLst/>
          </a:prstGeom>
          <a:noFill/>
        </p:spPr>
        <p:txBody>
          <a:bodyPr wrap="square">
            <a:spAutoFit/>
          </a:bodyPr>
          <a:lstStyle/>
          <a:p>
            <a:pPr algn="r"/>
            <a:r>
              <a:rPr lang="en-US" sz="1100" b="0" i="1" dirty="0">
                <a:effectLst/>
                <a:latin typeface="Arial" panose="020B0604020202020204" pitchFamily="34" charset="0"/>
                <a:cs typeface="Arial" panose="020B0604020202020204" pitchFamily="34" charset="0"/>
              </a:rPr>
              <a:t>Citation: Vimalnath, P., F. Tietze and M. Elsen (2022). Introduction to Intellectual Property. University of Cambridge. Cambridge, UK.</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4"/>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41648B6-75B0-43B4-8DDE-FC69620628BF}"/>
              </a:ext>
            </a:extLst>
          </p:cNvPr>
          <p:cNvSpPr txBox="1"/>
          <p:nvPr/>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Vimalnath, Tietze, Elsen</a:t>
            </a:r>
            <a:r>
              <a:rPr lang="en-US" sz="800">
                <a:solidFill>
                  <a:schemeClr val="bg1">
                    <a:lumMod val="50000"/>
                  </a:schemeClr>
                </a:solidFill>
              </a:rPr>
              <a:t>, 2022</a:t>
            </a:r>
            <a:endParaRPr lang="en-GB" sz="800" dirty="0">
              <a:solidFill>
                <a:schemeClr val="bg1">
                  <a:lumMod val="50000"/>
                </a:schemeClr>
              </a:solidFill>
            </a:endParaRPr>
          </a:p>
        </p:txBody>
      </p:sp>
    </p:spTree>
    <p:extLst>
      <p:ext uri="{BB962C8B-B14F-4D97-AF65-F5344CB8AC3E}">
        <p14:creationId xmlns:p14="http://schemas.microsoft.com/office/powerpoint/2010/main" val="43726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1729B83-D974-4470-96EC-8A8C3E141D94}"/>
              </a:ext>
            </a:extLst>
          </p:cNvPr>
          <p:cNvSpPr/>
          <p:nvPr/>
        </p:nvSpPr>
        <p:spPr>
          <a:xfrm>
            <a:off x="1325797" y="2005845"/>
            <a:ext cx="9887635" cy="2181907"/>
          </a:xfrm>
          <a:prstGeom prst="rect">
            <a:avLst/>
          </a:prstGeo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vert="horz" lIns="91440" tIns="45720" rIns="91440" bIns="45720" rtlCol="0" anchor="ctr">
            <a:normAutofit/>
          </a:bodyPr>
          <a:lstStyle/>
          <a:p>
            <a:pPr>
              <a:spcBef>
                <a:spcPts val="1258"/>
              </a:spcBef>
            </a:pPr>
            <a:r>
              <a:rPr lang="en-US" sz="2400" b="1" dirty="0">
                <a:latin typeface="Arial" panose="020B0604020202020204" pitchFamily="34" charset="0"/>
                <a:ea typeface="+mn-lt"/>
                <a:cs typeface="Arial" panose="020B0604020202020204" pitchFamily="34" charset="0"/>
              </a:rPr>
              <a:t>IP model</a:t>
            </a:r>
            <a:r>
              <a:rPr lang="en-US" sz="2400" dirty="0">
                <a:latin typeface="Arial" panose="020B0604020202020204" pitchFamily="34" charset="0"/>
                <a:ea typeface="+mn-lt"/>
                <a:cs typeface="Arial" panose="020B0604020202020204" pitchFamily="34" charset="0"/>
              </a:rPr>
              <a:t> refers to the way owners of intellectual property (e.g. firms, not-for profit organizations, social ventures, universities, public bodies, individuals, academics) control the ownership, access and usage rights of the IP by the owner itself and others (Vimalnath et al., 2020). </a:t>
            </a:r>
            <a:endParaRPr lang="en-GB" sz="2400" dirty="0">
              <a:latin typeface="Arial" panose="020B0604020202020204" pitchFamily="34" charset="0"/>
              <a:ea typeface="+mn-lt"/>
              <a:cs typeface="Arial" panose="020B0604020202020204" pitchFamily="34" charset="0"/>
            </a:endParaRPr>
          </a:p>
        </p:txBody>
      </p:sp>
      <p:sp>
        <p:nvSpPr>
          <p:cNvPr id="2" name="Rectangle 1">
            <a:extLst>
              <a:ext uri="{FF2B5EF4-FFF2-40B4-BE49-F238E27FC236}">
                <a16:creationId xmlns:a16="http://schemas.microsoft.com/office/drawing/2014/main" id="{2BE611B5-0BEC-4622-8685-70AF06EF703E}"/>
              </a:ext>
            </a:extLst>
          </p:cNvPr>
          <p:cNvSpPr/>
          <p:nvPr/>
        </p:nvSpPr>
        <p:spPr>
          <a:xfrm>
            <a:off x="1325797" y="4640753"/>
            <a:ext cx="9887636" cy="3006955"/>
          </a:xfrm>
          <a:prstGeom prst="rect">
            <a:avLst/>
          </a:prstGeo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vert="horz" lIns="91440" tIns="45720" rIns="91440" bIns="45720" rtlCol="0" anchor="ctr">
            <a:normAutofit/>
          </a:bodyPr>
          <a:lstStyle/>
          <a:p>
            <a:pPr>
              <a:spcBef>
                <a:spcPts val="1258"/>
              </a:spcBef>
            </a:pPr>
            <a:r>
              <a:rPr lang="en-US" sz="2400" b="1" dirty="0">
                <a:latin typeface="Arial" panose="020B0604020202020204" pitchFamily="34" charset="0"/>
                <a:ea typeface="+mn-lt"/>
                <a:cs typeface="Arial" panose="020B0604020202020204" pitchFamily="34" charset="0"/>
              </a:rPr>
              <a:t>IP strategy</a:t>
            </a:r>
            <a:r>
              <a:rPr lang="en-US" sz="2400" dirty="0">
                <a:latin typeface="Arial" panose="020B0604020202020204" pitchFamily="34" charset="0"/>
                <a:ea typeface="+mn-lt"/>
                <a:cs typeface="Arial" panose="020B0604020202020204" pitchFamily="34" charset="0"/>
              </a:rPr>
              <a:t> is a set of activities and guidance process for decision-making regarding the selection and combination of different IP models to maximize the value creation from an organization’s inventions like technologies, products, services, literary and artistic works, design, symbols, names and images in support of, and alignment with, its organizational objectives (Vimalnath et al., 2020).</a:t>
            </a:r>
            <a:endParaRPr lang="en-GB" sz="2400" dirty="0">
              <a:latin typeface="Arial" panose="020B0604020202020204" pitchFamily="34" charset="0"/>
              <a:ea typeface="+mn-lt"/>
              <a:cs typeface="Arial" panose="020B0604020202020204" pitchFamily="34" charset="0"/>
            </a:endParaRPr>
          </a:p>
        </p:txBody>
      </p:sp>
      <p:sp>
        <p:nvSpPr>
          <p:cNvPr id="8" name="Rectangle 7">
            <a:extLst>
              <a:ext uri="{FF2B5EF4-FFF2-40B4-BE49-F238E27FC236}">
                <a16:creationId xmlns:a16="http://schemas.microsoft.com/office/drawing/2014/main" id="{96C59A91-696A-4028-9FA2-0AF55FA14833}"/>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 sharing models and IP strategy</a:t>
            </a:r>
            <a:endParaRPr lang="en-US" sz="16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80A361BC-D316-4E80-9FA6-6577E49290E1}"/>
              </a:ext>
            </a:extLst>
          </p:cNvPr>
          <p:cNvPicPr>
            <a:picLocks noChangeAspect="1"/>
          </p:cNvPicPr>
          <p:nvPr/>
        </p:nvPicPr>
        <p:blipFill>
          <a:blip r:embed="rId3"/>
          <a:stretch>
            <a:fillRect/>
          </a:stretch>
        </p:blipFill>
        <p:spPr>
          <a:xfrm>
            <a:off x="9174924" y="267347"/>
            <a:ext cx="2816609" cy="1048673"/>
          </a:xfrm>
          <a:prstGeom prst="rect">
            <a:avLst/>
          </a:prstGeom>
        </p:spPr>
      </p:pic>
      <p:sp>
        <p:nvSpPr>
          <p:cNvPr id="6" name="TextBox 5">
            <a:extLst>
              <a:ext uri="{FF2B5EF4-FFF2-40B4-BE49-F238E27FC236}">
                <a16:creationId xmlns:a16="http://schemas.microsoft.com/office/drawing/2014/main" id="{0DE8F9F3-2C70-4464-9DD1-FD2503058947}"/>
              </a:ext>
            </a:extLst>
          </p:cNvPr>
          <p:cNvSpPr txBox="1"/>
          <p:nvPr/>
        </p:nvSpPr>
        <p:spPr>
          <a:xfrm>
            <a:off x="801266" y="8253268"/>
            <a:ext cx="10829260" cy="338554"/>
          </a:xfrm>
          <a:prstGeom prst="rect">
            <a:avLst/>
          </a:prstGeom>
          <a:noFill/>
        </p:spPr>
        <p:txBody>
          <a:bodyPr wrap="square" rtlCol="0">
            <a:spAutoFit/>
          </a:bodyPr>
          <a:lstStyle>
            <a:defPPr>
              <a:defRPr lang="en-US"/>
            </a:defPPr>
            <a:lvl1pPr>
              <a:defRPr sz="1200" i="1" baseline="30000">
                <a:solidFill>
                  <a:schemeClr val="bg1">
                    <a:lumMod val="65000"/>
                  </a:schemeClr>
                </a:solidFill>
              </a:defRPr>
            </a:lvl1pPr>
          </a:lstStyle>
          <a:p>
            <a:r>
              <a:rPr lang="en-US" dirty="0"/>
              <a:t>Source: IPACST glossary - https://ip4sustainability.files.wordpress.com/2021/09/glossary-knowledge-brief-1.pdf</a:t>
            </a:r>
          </a:p>
          <a:p>
            <a:r>
              <a:rPr lang="en-US" sz="1200" i="1" baseline="30000" dirty="0">
                <a:solidFill>
                  <a:prstClr val="white">
                    <a:lumMod val="65000"/>
                  </a:prstClr>
                </a:solidFill>
                <a:latin typeface="Arial" panose="020B0604020202020204" pitchFamily="34" charset="0"/>
                <a:cs typeface="Arial" panose="020B0604020202020204" pitchFamily="34" charset="0"/>
              </a:rPr>
              <a:t>Vimalnath, P., F. Tietze, E. Eppinger and J. Sternkopf. Closed, semi-open or fully-open? Towards an intellectual property strategy typology. 80th Annual Meeting of the Academy of Management, Vancouver, Canada, August 7-11, 2020</a:t>
            </a:r>
            <a:endParaRPr lang="en-US" sz="1200" i="1" dirty="0">
              <a:solidFill>
                <a:prstClr val="white">
                  <a:lumMod val="6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6030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09F678E-1D08-409D-B3F2-710BA9857A9B}"/>
              </a:ext>
            </a:extLst>
          </p:cNvPr>
          <p:cNvGrpSpPr/>
          <p:nvPr/>
        </p:nvGrpSpPr>
        <p:grpSpPr>
          <a:xfrm>
            <a:off x="416093" y="1965986"/>
            <a:ext cx="10806090" cy="5487281"/>
            <a:chOff x="845583" y="1977865"/>
            <a:chExt cx="9579011" cy="4832269"/>
          </a:xfrm>
        </p:grpSpPr>
        <p:sp>
          <p:nvSpPr>
            <p:cNvPr id="4" name="Rectangle 3">
              <a:extLst>
                <a:ext uri="{FF2B5EF4-FFF2-40B4-BE49-F238E27FC236}">
                  <a16:creationId xmlns:a16="http://schemas.microsoft.com/office/drawing/2014/main" id="{BAE3E8DD-FD32-4C67-B38C-97AEEB605327}"/>
                </a:ext>
              </a:extLst>
            </p:cNvPr>
            <p:cNvSpPr/>
            <p:nvPr/>
          </p:nvSpPr>
          <p:spPr>
            <a:xfrm>
              <a:off x="8355867" y="2722070"/>
              <a:ext cx="1724857" cy="3108577"/>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C9564366-BF3A-41A2-8970-066FAC1027BB}"/>
                </a:ext>
              </a:extLst>
            </p:cNvPr>
            <p:cNvSpPr/>
            <p:nvPr/>
          </p:nvSpPr>
          <p:spPr>
            <a:xfrm>
              <a:off x="4498169" y="2722070"/>
              <a:ext cx="3832196" cy="3108577"/>
            </a:xfrm>
            <a:prstGeom prst="rect">
              <a:avLst/>
            </a:prstGeom>
            <a:solidFill>
              <a:srgbClr val="70AD47">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9393532C-D970-48A5-A184-C981C47C491A}"/>
                </a:ext>
              </a:extLst>
            </p:cNvPr>
            <p:cNvSpPr/>
            <p:nvPr/>
          </p:nvSpPr>
          <p:spPr>
            <a:xfrm>
              <a:off x="2821171" y="2722070"/>
              <a:ext cx="1632110" cy="3108577"/>
            </a:xfrm>
            <a:prstGeom prst="rect">
              <a:avLst/>
            </a:prstGeom>
            <a:solidFill>
              <a:srgbClr val="C5E0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ABB3139F-8DC4-491C-A37F-FDC1B900D227}"/>
                </a:ext>
              </a:extLst>
            </p:cNvPr>
            <p:cNvSpPr txBox="1"/>
            <p:nvPr/>
          </p:nvSpPr>
          <p:spPr>
            <a:xfrm>
              <a:off x="2792578" y="6440905"/>
              <a:ext cx="7632016" cy="369229"/>
            </a:xfrm>
            <a:prstGeom prst="rect">
              <a:avLst/>
            </a:prstGeom>
            <a:noFill/>
          </p:spPr>
          <p:txBody>
            <a:bodyPr wrap="square" rtlCol="0">
              <a:spAutoFit/>
            </a:bodyPr>
            <a:lstStyle/>
            <a:p>
              <a:r>
                <a:rPr lang="en-US" sz="1100" baseline="30000" dirty="0">
                  <a:solidFill>
                    <a:prstClr val="black"/>
                  </a:solidFill>
                  <a:latin typeface="Arial" panose="020B0604020202020204" pitchFamily="34" charset="0"/>
                  <a:cs typeface="Arial" panose="020B0604020202020204" pitchFamily="34" charset="0"/>
                </a:rPr>
                <a:t>1</a:t>
              </a:r>
              <a:r>
                <a:rPr lang="en-US" sz="1100" dirty="0">
                  <a:solidFill>
                    <a:prstClr val="black"/>
                  </a:solidFill>
                  <a:latin typeface="Arial" panose="020B0604020202020204" pitchFamily="34" charset="0"/>
                  <a:cs typeface="Arial" panose="020B0604020202020204" pitchFamily="34" charset="0"/>
                </a:rPr>
                <a:t>Across all models, owners cannot restrict access to their publicly disclosed IP (e.g., in patent  documents).</a:t>
              </a:r>
            </a:p>
            <a:p>
              <a:r>
                <a:rPr lang="en-US" sz="1100" baseline="30000" dirty="0">
                  <a:solidFill>
                    <a:prstClr val="black"/>
                  </a:solidFill>
                  <a:latin typeface="Arial" panose="020B0604020202020204" pitchFamily="34" charset="0"/>
                  <a:cs typeface="Arial" panose="020B0604020202020204" pitchFamily="34" charset="0"/>
                </a:rPr>
                <a:t>2</a:t>
              </a:r>
              <a:r>
                <a:rPr lang="en-US" sz="1100" dirty="0">
                  <a:solidFill>
                    <a:prstClr val="black"/>
                  </a:solidFill>
                  <a:latin typeface="Arial" panose="020B0604020202020204" pitchFamily="34" charset="0"/>
                  <a:cs typeface="Arial" panose="020B0604020202020204" pitchFamily="34" charset="0"/>
                </a:rPr>
                <a:t>Across all models, owners may not be able to restrict non-commercial under certain exemptions (e.g., for research, academic use) </a:t>
              </a:r>
            </a:p>
          </p:txBody>
        </p:sp>
        <p:sp>
          <p:nvSpPr>
            <p:cNvPr id="8" name="Rectangle 7">
              <a:extLst>
                <a:ext uri="{FF2B5EF4-FFF2-40B4-BE49-F238E27FC236}">
                  <a16:creationId xmlns:a16="http://schemas.microsoft.com/office/drawing/2014/main" id="{1D806F34-29D3-4859-BC77-CCF29A92704F}"/>
                </a:ext>
              </a:extLst>
            </p:cNvPr>
            <p:cNvSpPr/>
            <p:nvPr/>
          </p:nvSpPr>
          <p:spPr>
            <a:xfrm>
              <a:off x="2727539" y="2320717"/>
              <a:ext cx="1739335" cy="34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Private IP model</a:t>
              </a:r>
              <a:endParaRPr kumimoji="0" lang="en-IN"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F02DBF91-01E2-4D26-9F35-FA751A562F51}"/>
                </a:ext>
              </a:extLst>
            </p:cNvPr>
            <p:cNvSpPr/>
            <p:nvPr/>
          </p:nvSpPr>
          <p:spPr>
            <a:xfrm>
              <a:off x="4595739" y="2303247"/>
              <a:ext cx="1674487" cy="37740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Club IP model</a:t>
              </a:r>
              <a:endParaRPr kumimoji="0" lang="en-IN"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D574A37E-2052-4F6F-956F-25BB2B49370B}"/>
                </a:ext>
              </a:extLst>
            </p:cNvPr>
            <p:cNvSpPr/>
            <p:nvPr/>
          </p:nvSpPr>
          <p:spPr>
            <a:xfrm>
              <a:off x="6452558" y="2303247"/>
              <a:ext cx="1870455" cy="37740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Common IP model</a:t>
              </a:r>
              <a:endParaRPr kumimoji="0" lang="en-IN"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DB27E85E-1447-4EE0-86D4-B8E207E711B8}"/>
                </a:ext>
              </a:extLst>
            </p:cNvPr>
            <p:cNvSpPr/>
            <p:nvPr/>
          </p:nvSpPr>
          <p:spPr>
            <a:xfrm>
              <a:off x="8399412" y="2303247"/>
              <a:ext cx="1674487" cy="37740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Public IP model</a:t>
              </a:r>
              <a:endParaRPr kumimoji="0" lang="en-IN" sz="12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2" name="Right Triangle 11">
              <a:extLst>
                <a:ext uri="{FF2B5EF4-FFF2-40B4-BE49-F238E27FC236}">
                  <a16:creationId xmlns:a16="http://schemas.microsoft.com/office/drawing/2014/main" id="{801795C6-1DDF-4B82-8729-C3684BD4F71D}"/>
                </a:ext>
              </a:extLst>
            </p:cNvPr>
            <p:cNvSpPr/>
            <p:nvPr/>
          </p:nvSpPr>
          <p:spPr>
            <a:xfrm flipH="1">
              <a:off x="2808938" y="1977865"/>
              <a:ext cx="7281535" cy="278207"/>
            </a:xfrm>
            <a:prstGeom prst="rtTriangle">
              <a:avLst/>
            </a:prstGeom>
            <a:solidFill>
              <a:sysClr val="window" lastClr="FFFFFF">
                <a:lumMod val="9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8D83275A-1DC6-4C00-903A-F401ABB50DCE}"/>
                </a:ext>
              </a:extLst>
            </p:cNvPr>
            <p:cNvSpPr txBox="1"/>
            <p:nvPr/>
          </p:nvSpPr>
          <p:spPr>
            <a:xfrm>
              <a:off x="1321524" y="2347912"/>
              <a:ext cx="1456286" cy="237362"/>
            </a:xfrm>
            <a:prstGeom prst="rect">
              <a:avLst/>
            </a:prstGeom>
            <a:noFill/>
          </p:spPr>
          <p:txBody>
            <a:bodyPr wrap="square" rtlCol="0" anchor="t">
              <a:spAutoFit/>
            </a:bodyPr>
            <a:lstStyle/>
            <a:p>
              <a:pPr algn="r"/>
              <a:r>
                <a:rPr lang="en-US" sz="1200" b="1" dirty="0">
                  <a:solidFill>
                    <a:prstClr val="black"/>
                  </a:solidFill>
                  <a:latin typeface="Arial" panose="020B0604020202020204" pitchFamily="34" charset="0"/>
                  <a:cs typeface="Arial" panose="020B0604020202020204" pitchFamily="34" charset="0"/>
                </a:rPr>
                <a:t>Type of IP model</a:t>
              </a:r>
              <a:endParaRPr lang="en-IN" sz="1200" b="1" dirty="0">
                <a:solidFill>
                  <a:prstClr val="black"/>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3E2FDEB2-D88D-48B9-8325-57DCD7276859}"/>
                </a:ext>
              </a:extLst>
            </p:cNvPr>
            <p:cNvSpPr txBox="1"/>
            <p:nvPr/>
          </p:nvSpPr>
          <p:spPr>
            <a:xfrm>
              <a:off x="845583" y="2823059"/>
              <a:ext cx="1932227" cy="395603"/>
            </a:xfrm>
            <a:prstGeom prst="rect">
              <a:avLst/>
            </a:prstGeom>
            <a:noFill/>
          </p:spPr>
          <p:txBody>
            <a:bodyPr wrap="square" rtlCol="0">
              <a:spAutoFit/>
            </a:bodyPr>
            <a:lstStyle/>
            <a:p>
              <a:pPr algn="r"/>
              <a:r>
                <a:rPr lang="en-US" sz="1200" b="1">
                  <a:solidFill>
                    <a:prstClr val="black"/>
                  </a:solidFill>
                  <a:latin typeface="Arial" panose="020B0604020202020204" pitchFamily="34" charset="0"/>
                  <a:cs typeface="Arial" panose="020B0604020202020204" pitchFamily="34" charset="0"/>
                </a:rPr>
                <a:t>IP ownership right concentration</a:t>
              </a:r>
            </a:p>
          </p:txBody>
        </p:sp>
        <p:sp>
          <p:nvSpPr>
            <p:cNvPr id="15" name="TextBox 14">
              <a:extLst>
                <a:ext uri="{FF2B5EF4-FFF2-40B4-BE49-F238E27FC236}">
                  <a16:creationId xmlns:a16="http://schemas.microsoft.com/office/drawing/2014/main" id="{D274B308-B39D-4FDB-97BE-532904FB80CC}"/>
                </a:ext>
              </a:extLst>
            </p:cNvPr>
            <p:cNvSpPr txBox="1"/>
            <p:nvPr/>
          </p:nvSpPr>
          <p:spPr>
            <a:xfrm>
              <a:off x="2861747" y="2748345"/>
              <a:ext cx="1488898" cy="553844"/>
            </a:xfrm>
            <a:prstGeom prst="rect">
              <a:avLst/>
            </a:prstGeom>
            <a:noFill/>
          </p:spPr>
          <p:txBody>
            <a:bodyPr wrap="square" rtlCol="0">
              <a:spAutoFit/>
            </a:bodyPr>
            <a:lstStyle/>
            <a:p>
              <a:r>
                <a:rPr lang="en-US" sz="1200" dirty="0">
                  <a:solidFill>
                    <a:prstClr val="black"/>
                  </a:solidFill>
                  <a:latin typeface="Arial" panose="020B0604020202020204" pitchFamily="34" charset="0"/>
                  <a:cs typeface="Arial" panose="020B0604020202020204" pitchFamily="34" charset="0"/>
                </a:rPr>
                <a:t>Ownership is highly concentrated to one or very few actors</a:t>
              </a:r>
              <a:endParaRPr lang="en-IN" sz="1200" dirty="0">
                <a:solidFill>
                  <a:prstClr val="black"/>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B210FA7F-6DBF-4E64-AFBD-89E4BAE7D4EF}"/>
                </a:ext>
              </a:extLst>
            </p:cNvPr>
            <p:cNvSpPr txBox="1"/>
            <p:nvPr/>
          </p:nvSpPr>
          <p:spPr>
            <a:xfrm>
              <a:off x="8361184" y="2748345"/>
              <a:ext cx="1479318" cy="553844"/>
            </a:xfrm>
            <a:prstGeom prst="rect">
              <a:avLst/>
            </a:prstGeom>
            <a:noFill/>
          </p:spPr>
          <p:txBody>
            <a:bodyPr wrap="square" rtlCol="0">
              <a:spAutoFit/>
            </a:bodyPr>
            <a:lstStyle/>
            <a:p>
              <a:r>
                <a:rPr lang="en-US" sz="1200" dirty="0">
                  <a:solidFill>
                    <a:prstClr val="black"/>
                  </a:solidFill>
                  <a:latin typeface="Arial" panose="020B0604020202020204" pitchFamily="34" charset="0"/>
                  <a:cs typeface="Arial" panose="020B0604020202020204" pitchFamily="34" charset="0"/>
                </a:rPr>
                <a:t>No one owns the IP (anymore). IP is in the public domain</a:t>
              </a:r>
              <a:endParaRPr lang="en-IN" sz="1200" dirty="0">
                <a:solidFill>
                  <a:prstClr val="black"/>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4A0946B1-445D-4B8E-AD20-1087F62A4CA4}"/>
                </a:ext>
              </a:extLst>
            </p:cNvPr>
            <p:cNvSpPr txBox="1"/>
            <p:nvPr/>
          </p:nvSpPr>
          <p:spPr>
            <a:xfrm>
              <a:off x="1214543" y="2028911"/>
              <a:ext cx="1563267" cy="237362"/>
            </a:xfrm>
            <a:prstGeom prst="rect">
              <a:avLst/>
            </a:prstGeom>
            <a:noFill/>
          </p:spPr>
          <p:txBody>
            <a:bodyPr wrap="square" rtlCol="0">
              <a:spAutoFit/>
            </a:bodyPr>
            <a:lstStyle/>
            <a:p>
              <a:pPr algn="r"/>
              <a:r>
                <a:rPr lang="en-US" sz="1200" b="1" dirty="0">
                  <a:solidFill>
                    <a:prstClr val="black"/>
                  </a:solidFill>
                  <a:latin typeface="Arial" panose="020B0604020202020204" pitchFamily="34" charset="0"/>
                  <a:cs typeface="Arial" panose="020B0604020202020204" pitchFamily="34" charset="0"/>
                </a:rPr>
                <a:t>Degree of openness</a:t>
              </a:r>
              <a:endParaRPr lang="en-IN" sz="1200" b="1" dirty="0">
                <a:solidFill>
                  <a:prstClr val="black"/>
                </a:solidFill>
                <a:latin typeface="Arial" panose="020B0604020202020204" pitchFamily="34" charset="0"/>
                <a:cs typeface="Arial" panose="020B0604020202020204" pitchFamily="34" charset="0"/>
              </a:endParaRPr>
            </a:p>
          </p:txBody>
        </p:sp>
        <p:cxnSp>
          <p:nvCxnSpPr>
            <p:cNvPr id="18" name="Straight Connector 17">
              <a:extLst>
                <a:ext uri="{FF2B5EF4-FFF2-40B4-BE49-F238E27FC236}">
                  <a16:creationId xmlns:a16="http://schemas.microsoft.com/office/drawing/2014/main" id="{AAF3B2FD-5FFC-412B-8C87-B07C414BD507}"/>
                </a:ext>
              </a:extLst>
            </p:cNvPr>
            <p:cNvCxnSpPr/>
            <p:nvPr/>
          </p:nvCxnSpPr>
          <p:spPr>
            <a:xfrm>
              <a:off x="4474161" y="2020711"/>
              <a:ext cx="0" cy="3924568"/>
            </a:xfrm>
            <a:prstGeom prst="line">
              <a:avLst/>
            </a:prstGeom>
            <a:noFill/>
            <a:ln w="6350" cap="flat" cmpd="sng" algn="ctr">
              <a:solidFill>
                <a:sysClr val="windowText" lastClr="000000"/>
              </a:solidFill>
              <a:prstDash val="lgDash"/>
              <a:miter lim="800000"/>
            </a:ln>
            <a:effectLst/>
          </p:spPr>
        </p:cxnSp>
        <p:cxnSp>
          <p:nvCxnSpPr>
            <p:cNvPr id="19" name="Straight Connector 18">
              <a:extLst>
                <a:ext uri="{FF2B5EF4-FFF2-40B4-BE49-F238E27FC236}">
                  <a16:creationId xmlns:a16="http://schemas.microsoft.com/office/drawing/2014/main" id="{0B912CC0-259E-4EC5-9301-CB3A0D48F55A}"/>
                </a:ext>
              </a:extLst>
            </p:cNvPr>
            <p:cNvCxnSpPr/>
            <p:nvPr/>
          </p:nvCxnSpPr>
          <p:spPr>
            <a:xfrm flipH="1">
              <a:off x="8340430" y="2020711"/>
              <a:ext cx="0" cy="3924568"/>
            </a:xfrm>
            <a:prstGeom prst="line">
              <a:avLst/>
            </a:prstGeom>
            <a:noFill/>
            <a:ln w="6350" cap="flat" cmpd="sng" algn="ctr">
              <a:solidFill>
                <a:sysClr val="windowText" lastClr="000000"/>
              </a:solidFill>
              <a:prstDash val="lgDash"/>
              <a:miter lim="800000"/>
            </a:ln>
            <a:effectLst/>
          </p:spPr>
        </p:cxnSp>
        <p:sp>
          <p:nvSpPr>
            <p:cNvPr id="20" name="TextBox 19">
              <a:extLst>
                <a:ext uri="{FF2B5EF4-FFF2-40B4-BE49-F238E27FC236}">
                  <a16:creationId xmlns:a16="http://schemas.microsoft.com/office/drawing/2014/main" id="{F77DBC8B-BCE7-43F4-8B58-6B105DCEC56F}"/>
                </a:ext>
              </a:extLst>
            </p:cNvPr>
            <p:cNvSpPr txBox="1"/>
            <p:nvPr/>
          </p:nvSpPr>
          <p:spPr>
            <a:xfrm>
              <a:off x="875679" y="3592476"/>
              <a:ext cx="1902131" cy="237362"/>
            </a:xfrm>
            <a:prstGeom prst="rect">
              <a:avLst/>
            </a:prstGeom>
            <a:noFill/>
          </p:spPr>
          <p:txBody>
            <a:bodyPr wrap="square" rtlCol="0">
              <a:spAutoFit/>
            </a:bodyPr>
            <a:lstStyle/>
            <a:p>
              <a:pPr algn="r"/>
              <a:r>
                <a:rPr lang="en-US" sz="1200" b="1">
                  <a:solidFill>
                    <a:prstClr val="black"/>
                  </a:solidFill>
                  <a:latin typeface="Arial" panose="020B0604020202020204" pitchFamily="34" charset="0"/>
                  <a:cs typeface="Arial" panose="020B0604020202020204" pitchFamily="34" charset="0"/>
                </a:rPr>
                <a:t>Access to IP</a:t>
              </a:r>
              <a:r>
                <a:rPr lang="en-US" sz="1200" baseline="30000">
                  <a:solidFill>
                    <a:prstClr val="black"/>
                  </a:solidFill>
                  <a:latin typeface="Arial" panose="020B0604020202020204" pitchFamily="34" charset="0"/>
                  <a:cs typeface="Arial" panose="020B0604020202020204" pitchFamily="34" charset="0"/>
                </a:rPr>
                <a:t>1</a:t>
              </a:r>
            </a:p>
          </p:txBody>
        </p:sp>
        <p:sp>
          <p:nvSpPr>
            <p:cNvPr id="21" name="TextBox 20">
              <a:extLst>
                <a:ext uri="{FF2B5EF4-FFF2-40B4-BE49-F238E27FC236}">
                  <a16:creationId xmlns:a16="http://schemas.microsoft.com/office/drawing/2014/main" id="{3172D638-2062-4014-B162-58B8065A4DC7}"/>
                </a:ext>
              </a:extLst>
            </p:cNvPr>
            <p:cNvSpPr txBox="1"/>
            <p:nvPr/>
          </p:nvSpPr>
          <p:spPr>
            <a:xfrm>
              <a:off x="2861747" y="3515500"/>
              <a:ext cx="1709278" cy="395603"/>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strictly prevent others from accessing ‘their’ IP</a:t>
              </a:r>
            </a:p>
          </p:txBody>
        </p:sp>
        <p:sp>
          <p:nvSpPr>
            <p:cNvPr id="22" name="TextBox 21">
              <a:extLst>
                <a:ext uri="{FF2B5EF4-FFF2-40B4-BE49-F238E27FC236}">
                  <a16:creationId xmlns:a16="http://schemas.microsoft.com/office/drawing/2014/main" id="{DBC8F4AC-2BD3-4587-9ABC-3473E2D9D8D6}"/>
                </a:ext>
              </a:extLst>
            </p:cNvPr>
            <p:cNvSpPr txBox="1"/>
            <p:nvPr/>
          </p:nvSpPr>
          <p:spPr>
            <a:xfrm>
              <a:off x="4537838" y="3515500"/>
              <a:ext cx="1709278" cy="712086"/>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allow only members of the club to access ‘their’ IP. Entry barriers are high for outsider actors.</a:t>
              </a:r>
            </a:p>
          </p:txBody>
        </p:sp>
        <p:sp>
          <p:nvSpPr>
            <p:cNvPr id="23" name="TextBox 22">
              <a:extLst>
                <a:ext uri="{FF2B5EF4-FFF2-40B4-BE49-F238E27FC236}">
                  <a16:creationId xmlns:a16="http://schemas.microsoft.com/office/drawing/2014/main" id="{53B0F706-2A23-4087-AE59-7CA266FEF6EA}"/>
                </a:ext>
              </a:extLst>
            </p:cNvPr>
            <p:cNvSpPr txBox="1"/>
            <p:nvPr/>
          </p:nvSpPr>
          <p:spPr>
            <a:xfrm>
              <a:off x="6430425" y="3515500"/>
              <a:ext cx="1850021" cy="870327"/>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allow almost anyone to access ‘their’ IP with or without contributing IP. Entry barriers are relatively low for outsider actors.</a:t>
              </a:r>
            </a:p>
          </p:txBody>
        </p:sp>
        <p:sp>
          <p:nvSpPr>
            <p:cNvPr id="24" name="TextBox 23">
              <a:extLst>
                <a:ext uri="{FF2B5EF4-FFF2-40B4-BE49-F238E27FC236}">
                  <a16:creationId xmlns:a16="http://schemas.microsoft.com/office/drawing/2014/main" id="{B026F289-9A71-489C-A75B-4E77ABB15122}"/>
                </a:ext>
              </a:extLst>
            </p:cNvPr>
            <p:cNvSpPr txBox="1"/>
            <p:nvPr/>
          </p:nvSpPr>
          <p:spPr>
            <a:xfrm>
              <a:off x="8361184" y="3515500"/>
              <a:ext cx="1709278" cy="395603"/>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allow anyone to access ‘their’ IP</a:t>
              </a:r>
            </a:p>
          </p:txBody>
        </p:sp>
        <p:cxnSp>
          <p:nvCxnSpPr>
            <p:cNvPr id="25" name="Straight Connector 24">
              <a:extLst>
                <a:ext uri="{FF2B5EF4-FFF2-40B4-BE49-F238E27FC236}">
                  <a16:creationId xmlns:a16="http://schemas.microsoft.com/office/drawing/2014/main" id="{C06E74E3-37AA-4586-8F0D-5BB7F8561D21}"/>
                </a:ext>
              </a:extLst>
            </p:cNvPr>
            <p:cNvCxnSpPr/>
            <p:nvPr/>
          </p:nvCxnSpPr>
          <p:spPr>
            <a:xfrm>
              <a:off x="2834148" y="3461981"/>
              <a:ext cx="7240397" cy="0"/>
            </a:xfrm>
            <a:prstGeom prst="line">
              <a:avLst/>
            </a:prstGeom>
            <a:noFill/>
            <a:ln w="6350" cap="flat" cmpd="sng" algn="ctr">
              <a:solidFill>
                <a:sysClr val="windowText" lastClr="000000"/>
              </a:solidFill>
              <a:prstDash val="solid"/>
              <a:miter lim="800000"/>
            </a:ln>
            <a:effectLst/>
          </p:spPr>
        </p:cxnSp>
        <p:cxnSp>
          <p:nvCxnSpPr>
            <p:cNvPr id="26" name="Straight Connector 25">
              <a:extLst>
                <a:ext uri="{FF2B5EF4-FFF2-40B4-BE49-F238E27FC236}">
                  <a16:creationId xmlns:a16="http://schemas.microsoft.com/office/drawing/2014/main" id="{D2D471F6-3DE6-4CB4-BB55-AA9B2A29E8AE}"/>
                </a:ext>
              </a:extLst>
            </p:cNvPr>
            <p:cNvCxnSpPr/>
            <p:nvPr/>
          </p:nvCxnSpPr>
          <p:spPr>
            <a:xfrm>
              <a:off x="2834148" y="4492790"/>
              <a:ext cx="7240397" cy="0"/>
            </a:xfrm>
            <a:prstGeom prst="line">
              <a:avLst/>
            </a:prstGeom>
            <a:noFill/>
            <a:ln w="6350" cap="flat" cmpd="sng" algn="ctr">
              <a:solidFill>
                <a:sysClr val="windowText" lastClr="000000"/>
              </a:solidFill>
              <a:prstDash val="solid"/>
              <a:miter lim="800000"/>
            </a:ln>
            <a:effectLst/>
          </p:spPr>
        </p:cxnSp>
        <p:sp>
          <p:nvSpPr>
            <p:cNvPr id="27" name="TextBox 26">
              <a:extLst>
                <a:ext uri="{FF2B5EF4-FFF2-40B4-BE49-F238E27FC236}">
                  <a16:creationId xmlns:a16="http://schemas.microsoft.com/office/drawing/2014/main" id="{67E35045-BCA3-4E40-9D6C-1CD9E7D98F6D}"/>
                </a:ext>
              </a:extLst>
            </p:cNvPr>
            <p:cNvSpPr txBox="1"/>
            <p:nvPr/>
          </p:nvSpPr>
          <p:spPr>
            <a:xfrm>
              <a:off x="1187684" y="4727721"/>
              <a:ext cx="1590126" cy="237362"/>
            </a:xfrm>
            <a:prstGeom prst="rect">
              <a:avLst/>
            </a:prstGeom>
            <a:noFill/>
          </p:spPr>
          <p:txBody>
            <a:bodyPr wrap="square" rtlCol="0">
              <a:spAutoFit/>
            </a:bodyPr>
            <a:lstStyle/>
            <a:p>
              <a:pPr algn="r"/>
              <a:r>
                <a:rPr lang="en-US" sz="1200" b="1">
                  <a:solidFill>
                    <a:prstClr val="black"/>
                  </a:solidFill>
                  <a:latin typeface="Arial" panose="020B0604020202020204" pitchFamily="34" charset="0"/>
                  <a:cs typeface="Arial" panose="020B0604020202020204" pitchFamily="34" charset="0"/>
                </a:rPr>
                <a:t>Commercial usage of IP</a:t>
              </a:r>
              <a:r>
                <a:rPr lang="en-IN" sz="1200" baseline="30000">
                  <a:solidFill>
                    <a:prstClr val="black"/>
                  </a:solidFill>
                  <a:latin typeface="Arial" panose="020B0604020202020204" pitchFamily="34" charset="0"/>
                  <a:cs typeface="Arial" panose="020B0604020202020204" pitchFamily="34" charset="0"/>
                </a:rPr>
                <a:t>2</a:t>
              </a:r>
              <a:endParaRPr lang="en-US" sz="1200" b="1" baseline="30000">
                <a:solidFill>
                  <a:prstClr val="black"/>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9FF15087-B5AC-47E8-9F55-F071905CD046}"/>
                </a:ext>
              </a:extLst>
            </p:cNvPr>
            <p:cNvSpPr txBox="1"/>
            <p:nvPr/>
          </p:nvSpPr>
          <p:spPr>
            <a:xfrm>
              <a:off x="2861747" y="4532913"/>
              <a:ext cx="1709278" cy="553844"/>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entirely restrict others from commercial usage of ‘their’ IP</a:t>
              </a:r>
            </a:p>
          </p:txBody>
        </p:sp>
        <p:sp>
          <p:nvSpPr>
            <p:cNvPr id="29" name="TextBox 28">
              <a:extLst>
                <a:ext uri="{FF2B5EF4-FFF2-40B4-BE49-F238E27FC236}">
                  <a16:creationId xmlns:a16="http://schemas.microsoft.com/office/drawing/2014/main" id="{98394420-3323-4101-A6E0-B74F01F53275}"/>
                </a:ext>
              </a:extLst>
            </p:cNvPr>
            <p:cNvSpPr txBox="1"/>
            <p:nvPr/>
          </p:nvSpPr>
          <p:spPr>
            <a:xfrm>
              <a:off x="4537838" y="4532913"/>
              <a:ext cx="1823540" cy="870327"/>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entitle only members of the club for commercial usage of ‘their’ IP. Owners prohibit non-members from commercial usage of ‘their’ IP.</a:t>
              </a:r>
            </a:p>
          </p:txBody>
        </p:sp>
        <p:sp>
          <p:nvSpPr>
            <p:cNvPr id="30" name="TextBox 29">
              <a:extLst>
                <a:ext uri="{FF2B5EF4-FFF2-40B4-BE49-F238E27FC236}">
                  <a16:creationId xmlns:a16="http://schemas.microsoft.com/office/drawing/2014/main" id="{E63B0044-68B4-4AEA-B93B-7A4BA37F90B0}"/>
                </a:ext>
              </a:extLst>
            </p:cNvPr>
            <p:cNvSpPr txBox="1"/>
            <p:nvPr/>
          </p:nvSpPr>
          <p:spPr>
            <a:xfrm>
              <a:off x="6430425" y="4532913"/>
              <a:ext cx="1709278" cy="553844"/>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allow almost anyone to use ‘their’ IP but with some commercial restrictions  </a:t>
              </a:r>
            </a:p>
          </p:txBody>
        </p:sp>
        <p:sp>
          <p:nvSpPr>
            <p:cNvPr id="31" name="TextBox 30">
              <a:extLst>
                <a:ext uri="{FF2B5EF4-FFF2-40B4-BE49-F238E27FC236}">
                  <a16:creationId xmlns:a16="http://schemas.microsoft.com/office/drawing/2014/main" id="{A17793CB-F3BD-436C-9649-ABD2B09C749D}"/>
                </a:ext>
              </a:extLst>
            </p:cNvPr>
            <p:cNvSpPr txBox="1"/>
            <p:nvPr/>
          </p:nvSpPr>
          <p:spPr>
            <a:xfrm>
              <a:off x="8361184" y="4532913"/>
              <a:ext cx="1581458" cy="712086"/>
            </a:xfrm>
            <a:prstGeom prst="rect">
              <a:avLst/>
            </a:prstGeom>
            <a:noFill/>
          </p:spPr>
          <p:txBody>
            <a:bodyPr wrap="square" rtlCol="0">
              <a:spAutoFit/>
            </a:bodyPr>
            <a:lstStyle/>
            <a:p>
              <a:r>
                <a:rPr lang="en-IN" sz="1200" dirty="0">
                  <a:solidFill>
                    <a:prstClr val="black"/>
                  </a:solidFill>
                  <a:latin typeface="Arial" panose="020B0604020202020204" pitchFamily="34" charset="0"/>
                  <a:cs typeface="Arial" panose="020B0604020202020204" pitchFamily="34" charset="0"/>
                </a:rPr>
                <a:t>Owners cannot/do not restrict anyone from commercial usage of ‘their’ IP</a:t>
              </a:r>
            </a:p>
          </p:txBody>
        </p:sp>
        <p:cxnSp>
          <p:nvCxnSpPr>
            <p:cNvPr id="32" name="Straight Connector 31">
              <a:extLst>
                <a:ext uri="{FF2B5EF4-FFF2-40B4-BE49-F238E27FC236}">
                  <a16:creationId xmlns:a16="http://schemas.microsoft.com/office/drawing/2014/main" id="{7EBA98C3-92F3-466A-89A5-A35C688B3389}"/>
                </a:ext>
              </a:extLst>
            </p:cNvPr>
            <p:cNvCxnSpPr/>
            <p:nvPr/>
          </p:nvCxnSpPr>
          <p:spPr>
            <a:xfrm>
              <a:off x="2827272" y="2712426"/>
              <a:ext cx="7240397" cy="0"/>
            </a:xfrm>
            <a:prstGeom prst="line">
              <a:avLst/>
            </a:prstGeom>
            <a:noFill/>
            <a:ln w="6350" cap="flat" cmpd="sng" algn="ctr">
              <a:solidFill>
                <a:sysClr val="windowText" lastClr="000000"/>
              </a:solidFill>
              <a:prstDash val="solid"/>
              <a:miter lim="800000"/>
            </a:ln>
            <a:effectLst/>
          </p:spPr>
        </p:cxnSp>
        <p:sp>
          <p:nvSpPr>
            <p:cNvPr id="33" name="TextBox 32">
              <a:extLst>
                <a:ext uri="{FF2B5EF4-FFF2-40B4-BE49-F238E27FC236}">
                  <a16:creationId xmlns:a16="http://schemas.microsoft.com/office/drawing/2014/main" id="{94B99CED-09AC-4170-A1FA-E20F539B2179}"/>
                </a:ext>
              </a:extLst>
            </p:cNvPr>
            <p:cNvSpPr txBox="1"/>
            <p:nvPr/>
          </p:nvSpPr>
          <p:spPr>
            <a:xfrm>
              <a:off x="4537838" y="2748345"/>
              <a:ext cx="1523731" cy="553844"/>
            </a:xfrm>
            <a:prstGeom prst="rect">
              <a:avLst/>
            </a:prstGeom>
            <a:noFill/>
          </p:spPr>
          <p:txBody>
            <a:bodyPr wrap="square" rtlCol="0">
              <a:spAutoFit/>
            </a:bodyPr>
            <a:lstStyle/>
            <a:p>
              <a:r>
                <a:rPr lang="en-GB" sz="1200" dirty="0">
                  <a:solidFill>
                    <a:prstClr val="black"/>
                  </a:solidFill>
                  <a:latin typeface="Arial" panose="020B0604020202020204" pitchFamily="34" charset="0"/>
                  <a:cs typeface="Arial" panose="020B0604020202020204" pitchFamily="34" charset="0"/>
                </a:rPr>
                <a:t>Ownership is relatively highly concentrated on few actors</a:t>
              </a:r>
              <a:endParaRPr lang="en-IN" sz="1200" dirty="0">
                <a:solidFill>
                  <a:prstClr val="black"/>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601AA522-1BE9-44D7-A91B-386FCED84F15}"/>
                </a:ext>
              </a:extLst>
            </p:cNvPr>
            <p:cNvSpPr txBox="1"/>
            <p:nvPr/>
          </p:nvSpPr>
          <p:spPr>
            <a:xfrm>
              <a:off x="2994583" y="5802168"/>
              <a:ext cx="1223226" cy="460764"/>
            </a:xfrm>
            <a:prstGeom prst="rect">
              <a:avLst/>
            </a:prstGeom>
            <a:noFill/>
          </p:spPr>
          <p:txBody>
            <a:bodyPr wrap="square" rtlCol="0">
              <a:spAutoFit/>
            </a:bodyPr>
            <a:lstStyle/>
            <a:p>
              <a:pPr algn="ctr"/>
              <a:r>
                <a:rPr lang="en-US" sz="1400" b="1" dirty="0">
                  <a:solidFill>
                    <a:prstClr val="black"/>
                  </a:solidFill>
                  <a:latin typeface="Arial" panose="020B0604020202020204" pitchFamily="34" charset="0"/>
                  <a:cs typeface="Arial" panose="020B0604020202020204" pitchFamily="34" charset="0"/>
                </a:rPr>
                <a:t>Closed </a:t>
              </a:r>
            </a:p>
            <a:p>
              <a:pPr algn="ctr"/>
              <a:r>
                <a:rPr lang="en-US" sz="1400" b="1" dirty="0">
                  <a:solidFill>
                    <a:prstClr val="black"/>
                  </a:solidFill>
                  <a:latin typeface="Arial" panose="020B0604020202020204" pitchFamily="34" charset="0"/>
                  <a:cs typeface="Arial" panose="020B0604020202020204" pitchFamily="34" charset="0"/>
                </a:rPr>
                <a:t>IP model</a:t>
              </a:r>
              <a:endParaRPr lang="en-GB" sz="1400" b="1" dirty="0">
                <a:solidFill>
                  <a:prstClr val="black"/>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7195168C-037B-482E-88B7-7613E6A3F4FD}"/>
                </a:ext>
              </a:extLst>
            </p:cNvPr>
            <p:cNvSpPr txBox="1"/>
            <p:nvPr/>
          </p:nvSpPr>
          <p:spPr>
            <a:xfrm>
              <a:off x="4481449" y="5830647"/>
              <a:ext cx="1953686" cy="460764"/>
            </a:xfrm>
            <a:prstGeom prst="rect">
              <a:avLst/>
            </a:prstGeom>
            <a:noFill/>
          </p:spPr>
          <p:txBody>
            <a:bodyPr wrap="square" rtlCol="0">
              <a:spAutoFit/>
            </a:bodyPr>
            <a:lstStyle/>
            <a:p>
              <a:pPr algn="ctr"/>
              <a:r>
                <a:rPr lang="en-US" sz="1400" b="1" dirty="0">
                  <a:solidFill>
                    <a:prstClr val="black"/>
                  </a:solidFill>
                  <a:latin typeface="Arial" panose="020B0604020202020204" pitchFamily="34" charset="0"/>
                  <a:cs typeface="Arial" panose="020B0604020202020204" pitchFamily="34" charset="0"/>
                </a:rPr>
                <a:t>Semi-open type 1 </a:t>
              </a:r>
            </a:p>
            <a:p>
              <a:pPr algn="ctr"/>
              <a:r>
                <a:rPr lang="en-US" sz="1400" b="1" dirty="0">
                  <a:solidFill>
                    <a:prstClr val="black"/>
                  </a:solidFill>
                  <a:latin typeface="Arial" panose="020B0604020202020204" pitchFamily="34" charset="0"/>
                  <a:cs typeface="Arial" panose="020B0604020202020204" pitchFamily="34" charset="0"/>
                </a:rPr>
                <a:t>IP model</a:t>
              </a:r>
              <a:endParaRPr lang="en-GB" sz="1400" b="1" dirty="0">
                <a:solidFill>
                  <a:prstClr val="black"/>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8D0792CA-7B1E-4A06-A7FB-D380A93B9334}"/>
                </a:ext>
              </a:extLst>
            </p:cNvPr>
            <p:cNvSpPr txBox="1"/>
            <p:nvPr/>
          </p:nvSpPr>
          <p:spPr>
            <a:xfrm>
              <a:off x="8537406" y="5841484"/>
              <a:ext cx="1333288" cy="460764"/>
            </a:xfrm>
            <a:prstGeom prst="rect">
              <a:avLst/>
            </a:prstGeom>
            <a:noFill/>
          </p:spPr>
          <p:txBody>
            <a:bodyPr wrap="square" rtlCol="0">
              <a:spAutoFit/>
            </a:bodyPr>
            <a:lstStyle/>
            <a:p>
              <a:pPr algn="ctr"/>
              <a:r>
                <a:rPr lang="en-US" sz="1400" b="1" dirty="0">
                  <a:solidFill>
                    <a:prstClr val="black"/>
                  </a:solidFill>
                  <a:latin typeface="Arial" panose="020B0604020202020204" pitchFamily="34" charset="0"/>
                  <a:cs typeface="Arial" panose="020B0604020202020204" pitchFamily="34" charset="0"/>
                </a:rPr>
                <a:t>Fully open </a:t>
              </a:r>
            </a:p>
            <a:p>
              <a:pPr algn="ctr"/>
              <a:r>
                <a:rPr lang="en-US" sz="1400" b="1" dirty="0">
                  <a:solidFill>
                    <a:prstClr val="black"/>
                  </a:solidFill>
                  <a:latin typeface="Arial" panose="020B0604020202020204" pitchFamily="34" charset="0"/>
                  <a:cs typeface="Arial" panose="020B0604020202020204" pitchFamily="34" charset="0"/>
                </a:rPr>
                <a:t>IP model</a:t>
              </a:r>
              <a:endParaRPr lang="en-GB" sz="1400" b="1" dirty="0">
                <a:solidFill>
                  <a:prstClr val="black"/>
                </a:solidFill>
                <a:latin typeface="Arial" panose="020B0604020202020204" pitchFamily="34" charset="0"/>
                <a:cs typeface="Arial" panose="020B0604020202020204" pitchFamily="34" charset="0"/>
              </a:endParaRPr>
            </a:p>
          </p:txBody>
        </p:sp>
        <p:cxnSp>
          <p:nvCxnSpPr>
            <p:cNvPr id="37" name="Straight Connector 36">
              <a:extLst>
                <a:ext uri="{FF2B5EF4-FFF2-40B4-BE49-F238E27FC236}">
                  <a16:creationId xmlns:a16="http://schemas.microsoft.com/office/drawing/2014/main" id="{AE75CA5A-F74D-4FF3-ADF8-3847D5E2CB0F}"/>
                </a:ext>
              </a:extLst>
            </p:cNvPr>
            <p:cNvCxnSpPr/>
            <p:nvPr/>
          </p:nvCxnSpPr>
          <p:spPr>
            <a:xfrm>
              <a:off x="6429136" y="1986532"/>
              <a:ext cx="0" cy="3924568"/>
            </a:xfrm>
            <a:prstGeom prst="line">
              <a:avLst/>
            </a:prstGeom>
            <a:noFill/>
            <a:ln w="6350" cap="flat" cmpd="sng" algn="ctr">
              <a:solidFill>
                <a:sysClr val="windowText" lastClr="000000"/>
              </a:solidFill>
              <a:prstDash val="lgDash"/>
              <a:miter lim="800000"/>
            </a:ln>
            <a:effectLst/>
          </p:spPr>
        </p:cxnSp>
        <p:sp>
          <p:nvSpPr>
            <p:cNvPr id="38" name="TextBox 37">
              <a:extLst>
                <a:ext uri="{FF2B5EF4-FFF2-40B4-BE49-F238E27FC236}">
                  <a16:creationId xmlns:a16="http://schemas.microsoft.com/office/drawing/2014/main" id="{14B12F18-1C90-4731-91D1-16B80DF4EE3C}"/>
                </a:ext>
              </a:extLst>
            </p:cNvPr>
            <p:cNvSpPr txBox="1"/>
            <p:nvPr/>
          </p:nvSpPr>
          <p:spPr>
            <a:xfrm>
              <a:off x="6430425" y="2748345"/>
              <a:ext cx="1879675" cy="553844"/>
            </a:xfrm>
            <a:prstGeom prst="rect">
              <a:avLst/>
            </a:prstGeom>
            <a:noFill/>
          </p:spPr>
          <p:txBody>
            <a:bodyPr wrap="square" rtlCol="0">
              <a:spAutoFit/>
            </a:bodyPr>
            <a:lstStyle/>
            <a:p>
              <a:r>
                <a:rPr lang="en-GB" sz="1200" dirty="0">
                  <a:solidFill>
                    <a:prstClr val="black"/>
                  </a:solidFill>
                  <a:latin typeface="Arial" panose="020B0604020202020204" pitchFamily="34" charset="0"/>
                  <a:cs typeface="Arial" panose="020B0604020202020204" pitchFamily="34" charset="0"/>
                </a:rPr>
                <a:t>Ownership is concentrated or distributed to several / many owners</a:t>
              </a:r>
              <a:endParaRPr lang="en-IN" sz="1200" dirty="0">
                <a:solidFill>
                  <a:prstClr val="black"/>
                </a:solidFill>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B2DFCC82-8F7F-4CC5-A8E6-494C9C163AB4}"/>
                </a:ext>
              </a:extLst>
            </p:cNvPr>
            <p:cNvSpPr txBox="1"/>
            <p:nvPr/>
          </p:nvSpPr>
          <p:spPr>
            <a:xfrm>
              <a:off x="6570644" y="5830647"/>
              <a:ext cx="1581458" cy="460764"/>
            </a:xfrm>
            <a:prstGeom prst="rect">
              <a:avLst/>
            </a:prstGeom>
            <a:noFill/>
          </p:spPr>
          <p:txBody>
            <a:bodyPr wrap="square" rtlCol="0">
              <a:spAutoFit/>
            </a:bodyPr>
            <a:lstStyle/>
            <a:p>
              <a:pPr algn="ctr"/>
              <a:r>
                <a:rPr lang="en-US" sz="1400" b="1" dirty="0">
                  <a:solidFill>
                    <a:prstClr val="black"/>
                  </a:solidFill>
                  <a:latin typeface="Arial" panose="020B0604020202020204" pitchFamily="34" charset="0"/>
                  <a:cs typeface="Arial" panose="020B0604020202020204" pitchFamily="34" charset="0"/>
                </a:rPr>
                <a:t>Semi-open type 2 IP model</a:t>
              </a:r>
              <a:endParaRPr lang="en-GB" sz="1400" b="1" dirty="0">
                <a:solidFill>
                  <a:prstClr val="black"/>
                </a:solidFill>
                <a:latin typeface="Arial" panose="020B0604020202020204" pitchFamily="34" charset="0"/>
                <a:cs typeface="Arial" panose="020B0604020202020204" pitchFamily="34" charset="0"/>
              </a:endParaRPr>
            </a:p>
          </p:txBody>
        </p:sp>
      </p:grpSp>
      <p:sp>
        <p:nvSpPr>
          <p:cNvPr id="41" name="Rectangle 40">
            <a:extLst>
              <a:ext uri="{FF2B5EF4-FFF2-40B4-BE49-F238E27FC236}">
                <a16:creationId xmlns:a16="http://schemas.microsoft.com/office/drawing/2014/main" id="{FD5CAE57-75EF-4894-88B8-79756989D6E3}"/>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 sharing model typology</a:t>
            </a:r>
            <a:endParaRPr lang="en-US" sz="1600" dirty="0">
              <a:latin typeface="Arial" panose="020B0604020202020204" pitchFamily="34" charset="0"/>
              <a:cs typeface="Arial" panose="020B0604020202020204" pitchFamily="34" charset="0"/>
            </a:endParaRPr>
          </a:p>
        </p:txBody>
      </p:sp>
      <p:pic>
        <p:nvPicPr>
          <p:cNvPr id="42" name="Picture 41">
            <a:extLst>
              <a:ext uri="{FF2B5EF4-FFF2-40B4-BE49-F238E27FC236}">
                <a16:creationId xmlns:a16="http://schemas.microsoft.com/office/drawing/2014/main" id="{D2480553-0FA2-4B40-A5CD-17202BADF8FA}"/>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43" name="TextBox 42">
            <a:extLst>
              <a:ext uri="{FF2B5EF4-FFF2-40B4-BE49-F238E27FC236}">
                <a16:creationId xmlns:a16="http://schemas.microsoft.com/office/drawing/2014/main" id="{9598B5DE-1B6F-47CA-A61F-96E21160012F}"/>
              </a:ext>
            </a:extLst>
          </p:cNvPr>
          <p:cNvSpPr txBox="1"/>
          <p:nvPr/>
        </p:nvSpPr>
        <p:spPr>
          <a:xfrm>
            <a:off x="953002" y="8138642"/>
            <a:ext cx="10497318" cy="246221"/>
          </a:xfrm>
          <a:prstGeom prst="rect">
            <a:avLst/>
          </a:prstGeom>
          <a:noFill/>
        </p:spPr>
        <p:txBody>
          <a:bodyPr wrap="square" rtlCol="0">
            <a:spAutoFit/>
          </a:bodyPr>
          <a:lstStyle/>
          <a:p>
            <a:r>
              <a:rPr lang="en-US" sz="1000" i="1" baseline="30000" dirty="0">
                <a:solidFill>
                  <a:prstClr val="white">
                    <a:lumMod val="65000"/>
                  </a:prstClr>
                </a:solidFill>
                <a:latin typeface="Arial" panose="020B0604020202020204" pitchFamily="34" charset="0"/>
                <a:cs typeface="Arial" panose="020B0604020202020204" pitchFamily="34" charset="0"/>
              </a:rPr>
              <a:t>Source: Vimalnath, P., F. Tietze, E. Eppinger and J. Sternkopf. Closed, semi-open or fully-open? Towards an intellectual property strategy typology. 80th Annual Meeting of the Academy of Management, Vancouver, Canada, August 7-11, 2020</a:t>
            </a:r>
            <a:endParaRPr lang="en-US" sz="1000" i="1" dirty="0">
              <a:solidFill>
                <a:prstClr val="white">
                  <a:lumMod val="6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0676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5E2E00-7E69-4098-98C7-5FC108B5D37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Private (closed) IP model</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1556C75-F368-48CA-86AE-4442F3DA5A42}"/>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Rectangle 5">
            <a:extLst>
              <a:ext uri="{FF2B5EF4-FFF2-40B4-BE49-F238E27FC236}">
                <a16:creationId xmlns:a16="http://schemas.microsoft.com/office/drawing/2014/main" id="{AB01D1DB-22AB-4B05-AC6D-B299C9C0E1EA}"/>
              </a:ext>
            </a:extLst>
          </p:cNvPr>
          <p:cNvSpPr/>
          <p:nvPr/>
        </p:nvSpPr>
        <p:spPr>
          <a:xfrm>
            <a:off x="3294506" y="2867433"/>
            <a:ext cx="2134678" cy="3381073"/>
          </a:xfrm>
          <a:prstGeom prst="rect">
            <a:avLst/>
          </a:prstGeom>
          <a:solidFill>
            <a:srgbClr val="C5E0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A695A30-D5A4-410A-AD14-8656C174A548}"/>
              </a:ext>
            </a:extLst>
          </p:cNvPr>
          <p:cNvSpPr/>
          <p:nvPr/>
        </p:nvSpPr>
        <p:spPr>
          <a:xfrm>
            <a:off x="3225193" y="2283544"/>
            <a:ext cx="2388310" cy="528469"/>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Private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D216A45A-4C01-4D19-93B1-9D5CA3D7EE18}"/>
              </a:ext>
            </a:extLst>
          </p:cNvPr>
          <p:cNvSpPr txBox="1"/>
          <p:nvPr/>
        </p:nvSpPr>
        <p:spPr>
          <a:xfrm>
            <a:off x="1325417" y="2366834"/>
            <a:ext cx="1803425" cy="307777"/>
          </a:xfrm>
          <a:prstGeom prst="rect">
            <a:avLst/>
          </a:prstGeom>
          <a:noFill/>
        </p:spPr>
        <p:txBody>
          <a:bodyPr wrap="square" rtlCol="0">
            <a:spAutoFit/>
          </a:bodyPr>
          <a:lstStyle/>
          <a:p>
            <a:pPr algn="r"/>
            <a:r>
              <a:rPr lang="en-US" sz="1400" b="1" dirty="0">
                <a:solidFill>
                  <a:prstClr val="black"/>
                </a:solidFill>
                <a:latin typeface="Arial" panose="020B0604020202020204" pitchFamily="34" charset="0"/>
                <a:ea typeface="Source Sans Pro" panose="020B0503030403020204" pitchFamily="34" charset="0"/>
                <a:cs typeface="Arial" panose="020B0604020202020204" pitchFamily="34" charset="0"/>
              </a:rPr>
              <a:t>Type of IP model</a:t>
            </a:r>
            <a:endParaRPr lang="en-IN" sz="14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4A2EAC0-696B-4654-909C-422D479797D3}"/>
              </a:ext>
            </a:extLst>
          </p:cNvPr>
          <p:cNvSpPr txBox="1"/>
          <p:nvPr/>
        </p:nvSpPr>
        <p:spPr>
          <a:xfrm>
            <a:off x="1145283" y="3027425"/>
            <a:ext cx="1983558" cy="523220"/>
          </a:xfrm>
          <a:prstGeom prst="rect">
            <a:avLst/>
          </a:prstGeom>
          <a:noFill/>
        </p:spPr>
        <p:txBody>
          <a:bodyPr wrap="square" rtlCol="0">
            <a:spAutoFit/>
          </a:bodyPr>
          <a:lstStyle/>
          <a:p>
            <a:pPr algn="r"/>
            <a:r>
              <a:rPr lang="en-US" sz="1400" b="1" dirty="0">
                <a:solidFill>
                  <a:prstClr val="black"/>
                </a:solidFill>
                <a:latin typeface="Arial" panose="020B0604020202020204" pitchFamily="34" charset="0"/>
                <a:ea typeface="Source Sans Pro" panose="020B0503030403020204" pitchFamily="34" charset="0"/>
                <a:cs typeface="Arial" panose="020B0604020202020204" pitchFamily="34" charset="0"/>
              </a:rPr>
              <a:t>IP ownership right allocation</a:t>
            </a:r>
          </a:p>
        </p:txBody>
      </p:sp>
      <p:sp>
        <p:nvSpPr>
          <p:cNvPr id="10" name="TextBox 9">
            <a:extLst>
              <a:ext uri="{FF2B5EF4-FFF2-40B4-BE49-F238E27FC236}">
                <a16:creationId xmlns:a16="http://schemas.microsoft.com/office/drawing/2014/main" id="{B6A0C39A-387F-4F02-A2FE-2886A634EEF8}"/>
              </a:ext>
            </a:extLst>
          </p:cNvPr>
          <p:cNvSpPr txBox="1"/>
          <p:nvPr/>
        </p:nvSpPr>
        <p:spPr>
          <a:xfrm>
            <a:off x="3333989" y="3008453"/>
            <a:ext cx="2095195" cy="738664"/>
          </a:xfrm>
          <a:prstGeom prst="rect">
            <a:avLst/>
          </a:prstGeom>
          <a:noFill/>
        </p:spPr>
        <p:txBody>
          <a:bodyPr wrap="square" rtlCol="0">
            <a:spAutoFit/>
          </a:bodyPr>
          <a:lstStyle/>
          <a:p>
            <a:r>
              <a:rPr lang="en-US" sz="1400" dirty="0">
                <a:solidFill>
                  <a:prstClr val="black"/>
                </a:solidFill>
                <a:latin typeface="Arial" panose="020B0604020202020204" pitchFamily="34" charset="0"/>
                <a:cs typeface="Arial" panose="020B0604020202020204" pitchFamily="34" charset="0"/>
              </a:rPr>
              <a:t>Ownership is highly concentrated to one or very few actors</a:t>
            </a:r>
            <a:endParaRPr lang="en-IN" sz="1400" dirty="0">
              <a:solidFill>
                <a:prstClr val="black"/>
              </a:solidFill>
              <a:latin typeface="Arial" panose="020B0604020202020204" pitchFamily="34" charset="0"/>
              <a:cs typeface="Arial" panose="020B0604020202020204" pitchFamily="34" charset="0"/>
            </a:endParaRPr>
          </a:p>
        </p:txBody>
      </p:sp>
      <p:cxnSp>
        <p:nvCxnSpPr>
          <p:cNvPr id="11" name="Straight Connector 10">
            <a:extLst>
              <a:ext uri="{FF2B5EF4-FFF2-40B4-BE49-F238E27FC236}">
                <a16:creationId xmlns:a16="http://schemas.microsoft.com/office/drawing/2014/main" id="{CCD60C14-926C-4E9E-B1FC-D5A2D6A3A40D}"/>
              </a:ext>
            </a:extLst>
          </p:cNvPr>
          <p:cNvCxnSpPr/>
          <p:nvPr/>
        </p:nvCxnSpPr>
        <p:spPr>
          <a:xfrm>
            <a:off x="5511004" y="2235186"/>
            <a:ext cx="0" cy="3941172"/>
          </a:xfrm>
          <a:prstGeom prst="line">
            <a:avLst/>
          </a:prstGeom>
          <a:noFill/>
          <a:ln w="6350" cap="flat" cmpd="sng" algn="ctr">
            <a:solidFill>
              <a:sysClr val="windowText" lastClr="000000"/>
            </a:solidFill>
            <a:prstDash val="lgDash"/>
            <a:miter lim="800000"/>
          </a:ln>
          <a:effectLst/>
        </p:spPr>
      </p:cxnSp>
      <p:sp>
        <p:nvSpPr>
          <p:cNvPr id="12" name="TextBox 11">
            <a:extLst>
              <a:ext uri="{FF2B5EF4-FFF2-40B4-BE49-F238E27FC236}">
                <a16:creationId xmlns:a16="http://schemas.microsoft.com/office/drawing/2014/main" id="{70FF9435-3D20-434F-BEEF-DB54264C3810}"/>
              </a:ext>
            </a:extLst>
          </p:cNvPr>
          <p:cNvSpPr txBox="1"/>
          <p:nvPr/>
        </p:nvSpPr>
        <p:spPr>
          <a:xfrm>
            <a:off x="934343" y="3936941"/>
            <a:ext cx="2191047" cy="307777"/>
          </a:xfrm>
          <a:prstGeom prst="rect">
            <a:avLst/>
          </a:prstGeom>
          <a:noFill/>
        </p:spPr>
        <p:txBody>
          <a:bodyPr wrap="square" rtlCol="0">
            <a:spAutoFit/>
          </a:bodyPr>
          <a:lstStyle/>
          <a:p>
            <a:pPr algn="r"/>
            <a:r>
              <a:rPr lang="en-US" sz="1400" b="1" dirty="0">
                <a:solidFill>
                  <a:prstClr val="black"/>
                </a:solidFill>
                <a:latin typeface="Arial" panose="020B0604020202020204" pitchFamily="34" charset="0"/>
                <a:ea typeface="Source Sans Pro" panose="020B0503030403020204" pitchFamily="34" charset="0"/>
                <a:cs typeface="Arial" panose="020B0604020202020204" pitchFamily="34" charset="0"/>
              </a:rPr>
              <a:t>Access to IP</a:t>
            </a:r>
            <a:r>
              <a:rPr lang="en-US" sz="1400" baseline="30000" dirty="0">
                <a:solidFill>
                  <a:prstClr val="black"/>
                </a:solidFill>
                <a:latin typeface="Arial" panose="020B0604020202020204" pitchFamily="34" charset="0"/>
                <a:ea typeface="Source Sans Pro" panose="020B0503030403020204" pitchFamily="34" charset="0"/>
                <a:cs typeface="Arial" panose="020B0604020202020204" pitchFamily="34" charset="0"/>
              </a:rPr>
              <a:t>1</a:t>
            </a:r>
          </a:p>
        </p:txBody>
      </p:sp>
      <p:sp>
        <p:nvSpPr>
          <p:cNvPr id="13" name="TextBox 12">
            <a:extLst>
              <a:ext uri="{FF2B5EF4-FFF2-40B4-BE49-F238E27FC236}">
                <a16:creationId xmlns:a16="http://schemas.microsoft.com/office/drawing/2014/main" id="{75417931-3532-4C6F-AA02-CAF34828374A}"/>
              </a:ext>
            </a:extLst>
          </p:cNvPr>
          <p:cNvSpPr txBox="1"/>
          <p:nvPr/>
        </p:nvSpPr>
        <p:spPr>
          <a:xfrm>
            <a:off x="3340942" y="3974160"/>
            <a:ext cx="2032821" cy="738664"/>
          </a:xfrm>
          <a:prstGeom prst="rect">
            <a:avLst/>
          </a:prstGeom>
          <a:noFill/>
        </p:spPr>
        <p:txBody>
          <a:bodyPr wrap="square" rtlCol="0">
            <a:spAutoFit/>
          </a:bodyPr>
          <a:lstStyle/>
          <a:p>
            <a:r>
              <a:rPr lang="en-IN" sz="1400" dirty="0">
                <a:solidFill>
                  <a:prstClr val="black"/>
                </a:solidFill>
                <a:latin typeface="Arial" panose="020B0604020202020204" pitchFamily="34" charset="0"/>
                <a:cs typeface="Arial" panose="020B0604020202020204" pitchFamily="34" charset="0"/>
              </a:rPr>
              <a:t>Owners strictly prevent others from accessing ‘their’ IP</a:t>
            </a:r>
          </a:p>
        </p:txBody>
      </p:sp>
      <p:cxnSp>
        <p:nvCxnSpPr>
          <p:cNvPr id="14" name="Straight Connector 13">
            <a:extLst>
              <a:ext uri="{FF2B5EF4-FFF2-40B4-BE49-F238E27FC236}">
                <a16:creationId xmlns:a16="http://schemas.microsoft.com/office/drawing/2014/main" id="{E86E12B3-AB1C-4DA5-98BF-DE5157265527}"/>
              </a:ext>
            </a:extLst>
          </p:cNvPr>
          <p:cNvCxnSpPr/>
          <p:nvPr/>
        </p:nvCxnSpPr>
        <p:spPr>
          <a:xfrm>
            <a:off x="2976181" y="3811077"/>
            <a:ext cx="2933788" cy="0"/>
          </a:xfrm>
          <a:prstGeom prst="line">
            <a:avLst/>
          </a:prstGeom>
          <a:noFill/>
          <a:ln w="63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17D926B8-B894-4872-B6B5-AA6574C0FFE2}"/>
              </a:ext>
            </a:extLst>
          </p:cNvPr>
          <p:cNvCxnSpPr/>
          <p:nvPr/>
        </p:nvCxnSpPr>
        <p:spPr>
          <a:xfrm>
            <a:off x="2976181" y="4803503"/>
            <a:ext cx="2933788" cy="0"/>
          </a:xfrm>
          <a:prstGeom prst="line">
            <a:avLst/>
          </a:prstGeom>
          <a:noFill/>
          <a:ln w="6350" cap="flat" cmpd="sng" algn="ctr">
            <a:solidFill>
              <a:sysClr val="windowText" lastClr="000000"/>
            </a:solidFill>
            <a:prstDash val="solid"/>
            <a:miter lim="800000"/>
          </a:ln>
          <a:effectLst/>
        </p:spPr>
      </p:cxnSp>
      <p:sp>
        <p:nvSpPr>
          <p:cNvPr id="16" name="TextBox 15">
            <a:extLst>
              <a:ext uri="{FF2B5EF4-FFF2-40B4-BE49-F238E27FC236}">
                <a16:creationId xmlns:a16="http://schemas.microsoft.com/office/drawing/2014/main" id="{5EAA3F5D-C8CC-44BF-8EB5-EFAF9A532209}"/>
              </a:ext>
            </a:extLst>
          </p:cNvPr>
          <p:cNvSpPr txBox="1"/>
          <p:nvPr/>
        </p:nvSpPr>
        <p:spPr>
          <a:xfrm>
            <a:off x="916157" y="4994633"/>
            <a:ext cx="2267987" cy="307777"/>
          </a:xfrm>
          <a:prstGeom prst="rect">
            <a:avLst/>
          </a:prstGeom>
          <a:noFill/>
        </p:spPr>
        <p:txBody>
          <a:bodyPr wrap="square" rtlCol="0">
            <a:spAutoFit/>
          </a:bodyPr>
          <a:lstStyle/>
          <a:p>
            <a:pPr algn="r"/>
            <a:r>
              <a:rPr lang="en-US" sz="1400" b="1" dirty="0">
                <a:solidFill>
                  <a:prstClr val="black"/>
                </a:solidFill>
                <a:latin typeface="Arial" panose="020B0604020202020204" pitchFamily="34" charset="0"/>
                <a:ea typeface="Source Sans Pro" panose="020B0503030403020204" pitchFamily="34" charset="0"/>
                <a:cs typeface="Arial" panose="020B0604020202020204" pitchFamily="34" charset="0"/>
              </a:rPr>
              <a:t>Commercial usage of IP</a:t>
            </a:r>
            <a:r>
              <a:rPr lang="en-IN" sz="1400" baseline="30000" dirty="0">
                <a:solidFill>
                  <a:prstClr val="black"/>
                </a:solidFill>
                <a:latin typeface="Arial" panose="020B0604020202020204" pitchFamily="34" charset="0"/>
                <a:ea typeface="Source Sans Pro" panose="020B0503030403020204" pitchFamily="34" charset="0"/>
                <a:cs typeface="Arial" panose="020B0604020202020204" pitchFamily="34" charset="0"/>
              </a:rPr>
              <a:t>2</a:t>
            </a:r>
            <a:endParaRPr lang="en-US" sz="1400" b="1" baseline="30000"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CAF42CD-92F2-4608-8B1E-6F03AAE43FCD}"/>
              </a:ext>
            </a:extLst>
          </p:cNvPr>
          <p:cNvSpPr txBox="1"/>
          <p:nvPr/>
        </p:nvSpPr>
        <p:spPr>
          <a:xfrm>
            <a:off x="3327219" y="4975605"/>
            <a:ext cx="2081287" cy="738664"/>
          </a:xfrm>
          <a:prstGeom prst="rect">
            <a:avLst/>
          </a:prstGeom>
          <a:noFill/>
        </p:spPr>
        <p:txBody>
          <a:bodyPr wrap="square" rtlCol="0">
            <a:spAutoFit/>
          </a:bodyPr>
          <a:lstStyle/>
          <a:p>
            <a:r>
              <a:rPr lang="en-IN" sz="1400" dirty="0">
                <a:solidFill>
                  <a:prstClr val="black"/>
                </a:solidFill>
                <a:latin typeface="Arial" panose="020B0604020202020204" pitchFamily="34" charset="0"/>
                <a:cs typeface="Arial" panose="020B0604020202020204" pitchFamily="34" charset="0"/>
              </a:rPr>
              <a:t>Owners entirely restrict others from commercial usage of ‘their’ IP</a:t>
            </a:r>
          </a:p>
        </p:txBody>
      </p:sp>
      <p:cxnSp>
        <p:nvCxnSpPr>
          <p:cNvPr id="18" name="Straight Connector 17">
            <a:extLst>
              <a:ext uri="{FF2B5EF4-FFF2-40B4-BE49-F238E27FC236}">
                <a16:creationId xmlns:a16="http://schemas.microsoft.com/office/drawing/2014/main" id="{EA52031C-F44D-4B92-846F-C0B301707CE3}"/>
              </a:ext>
            </a:extLst>
          </p:cNvPr>
          <p:cNvCxnSpPr/>
          <p:nvPr/>
        </p:nvCxnSpPr>
        <p:spPr>
          <a:xfrm>
            <a:off x="2966374" y="2856504"/>
            <a:ext cx="2933788" cy="0"/>
          </a:xfrm>
          <a:prstGeom prst="line">
            <a:avLst/>
          </a:prstGeom>
          <a:noFill/>
          <a:ln w="6350" cap="flat" cmpd="sng" algn="ctr">
            <a:solidFill>
              <a:sysClr val="windowText" lastClr="000000"/>
            </a:solidFill>
            <a:prstDash val="solid"/>
            <a:miter lim="800000"/>
          </a:ln>
          <a:effectLst/>
        </p:spPr>
      </p:cxnSp>
      <p:cxnSp>
        <p:nvCxnSpPr>
          <p:cNvPr id="19" name="Straight Connector 18">
            <a:extLst>
              <a:ext uri="{FF2B5EF4-FFF2-40B4-BE49-F238E27FC236}">
                <a16:creationId xmlns:a16="http://schemas.microsoft.com/office/drawing/2014/main" id="{2D3D634C-725D-4329-B080-4EAAF10B741C}"/>
              </a:ext>
            </a:extLst>
          </p:cNvPr>
          <p:cNvCxnSpPr/>
          <p:nvPr/>
        </p:nvCxnSpPr>
        <p:spPr>
          <a:xfrm>
            <a:off x="3203705" y="2273434"/>
            <a:ext cx="0" cy="3941172"/>
          </a:xfrm>
          <a:prstGeom prst="line">
            <a:avLst/>
          </a:prstGeom>
          <a:noFill/>
          <a:ln w="6350" cap="flat" cmpd="sng" algn="ctr">
            <a:solidFill>
              <a:sysClr val="windowText" lastClr="000000"/>
            </a:solidFill>
            <a:prstDash val="lgDash"/>
            <a:miter lim="800000"/>
          </a:ln>
          <a:effectLst/>
        </p:spPr>
      </p:cxnSp>
      <p:sp>
        <p:nvSpPr>
          <p:cNvPr id="20" name="TextBox 19">
            <a:extLst>
              <a:ext uri="{FF2B5EF4-FFF2-40B4-BE49-F238E27FC236}">
                <a16:creationId xmlns:a16="http://schemas.microsoft.com/office/drawing/2014/main" id="{CF777020-BE0B-4F21-BC66-1B85AEDED6CF}"/>
              </a:ext>
            </a:extLst>
          </p:cNvPr>
          <p:cNvSpPr txBox="1"/>
          <p:nvPr/>
        </p:nvSpPr>
        <p:spPr>
          <a:xfrm>
            <a:off x="6503315" y="2451905"/>
            <a:ext cx="1425793" cy="584775"/>
          </a:xfrm>
          <a:prstGeom prst="rect">
            <a:avLst/>
          </a:prstGeom>
          <a:noFill/>
        </p:spPr>
        <p:txBody>
          <a:bodyPr wrap="square" rtlCol="0">
            <a:spAutoFit/>
          </a:bodyPr>
          <a:lstStyle/>
          <a:p>
            <a:pPr algn="ctr"/>
            <a:r>
              <a:rPr lang="en-US" sz="1600" b="1" dirty="0">
                <a:solidFill>
                  <a:prstClr val="black"/>
                </a:solidFill>
                <a:latin typeface="Arial" panose="020B0604020202020204" pitchFamily="34" charset="0"/>
                <a:ea typeface="Source Sans Pro" panose="020B0503030403020204" pitchFamily="34" charset="0"/>
                <a:cs typeface="Arial" panose="020B0604020202020204" pitchFamily="34" charset="0"/>
              </a:rPr>
              <a:t>Trade secrets</a:t>
            </a:r>
            <a:endParaRPr lang="en-GB" sz="16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69755F29-E744-45FC-84A3-C11206BB8A1A}"/>
              </a:ext>
            </a:extLst>
          </p:cNvPr>
          <p:cNvSpPr txBox="1"/>
          <p:nvPr/>
        </p:nvSpPr>
        <p:spPr>
          <a:xfrm>
            <a:off x="8779715" y="2449671"/>
            <a:ext cx="2363978" cy="338554"/>
          </a:xfrm>
          <a:prstGeom prst="rect">
            <a:avLst/>
          </a:prstGeom>
          <a:noFill/>
        </p:spPr>
        <p:txBody>
          <a:bodyPr wrap="square" rtlCol="0">
            <a:spAutoFit/>
          </a:bodyPr>
          <a:lstStyle/>
          <a:p>
            <a:pPr algn="ctr"/>
            <a:r>
              <a:rPr lang="en-US" sz="1600" b="1">
                <a:solidFill>
                  <a:prstClr val="black"/>
                </a:solidFill>
                <a:latin typeface="Arial" panose="020B0604020202020204" pitchFamily="34" charset="0"/>
                <a:ea typeface="Source Sans Pro" panose="020B0503030403020204" pitchFamily="34" charset="0"/>
                <a:cs typeface="Arial" panose="020B0604020202020204" pitchFamily="34" charset="0"/>
              </a:rPr>
              <a:t>Single owner IPR</a:t>
            </a:r>
            <a:endParaRPr lang="en-GB" sz="1600" b="1">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cxnSp>
        <p:nvCxnSpPr>
          <p:cNvPr id="22" name="Straight Arrow Connector 21">
            <a:extLst>
              <a:ext uri="{FF2B5EF4-FFF2-40B4-BE49-F238E27FC236}">
                <a16:creationId xmlns:a16="http://schemas.microsoft.com/office/drawing/2014/main" id="{426A184D-783F-4B16-BC01-F509D6ADA657}"/>
              </a:ext>
            </a:extLst>
          </p:cNvPr>
          <p:cNvCxnSpPr>
            <a:cxnSpLocks/>
            <a:stCxn id="20" idx="3"/>
            <a:endCxn id="21" idx="1"/>
          </p:cNvCxnSpPr>
          <p:nvPr/>
        </p:nvCxnSpPr>
        <p:spPr>
          <a:xfrm flipV="1">
            <a:off x="7929108" y="2618948"/>
            <a:ext cx="850607" cy="125345"/>
          </a:xfrm>
          <a:prstGeom prst="straightConnector1">
            <a:avLst/>
          </a:prstGeom>
          <a:noFill/>
          <a:ln w="6350" cap="flat" cmpd="sng" algn="ctr">
            <a:solidFill>
              <a:schemeClr val="tx1"/>
            </a:solidFill>
            <a:prstDash val="solid"/>
            <a:miter lim="800000"/>
            <a:headEnd type="triangle"/>
            <a:tailEnd type="triangle"/>
          </a:ln>
          <a:effectLst/>
        </p:spPr>
      </p:cxnSp>
      <p:pic>
        <p:nvPicPr>
          <p:cNvPr id="23" name="Picture 22">
            <a:extLst>
              <a:ext uri="{FF2B5EF4-FFF2-40B4-BE49-F238E27FC236}">
                <a16:creationId xmlns:a16="http://schemas.microsoft.com/office/drawing/2014/main" id="{0CCAFD94-6147-4B21-ACAC-836705943282}"/>
              </a:ext>
            </a:extLst>
          </p:cNvPr>
          <p:cNvPicPr>
            <a:picLocks noChangeAspect="1"/>
          </p:cNvPicPr>
          <p:nvPr/>
        </p:nvPicPr>
        <p:blipFill>
          <a:blip r:embed="rId3"/>
          <a:stretch>
            <a:fillRect/>
          </a:stretch>
        </p:blipFill>
        <p:spPr>
          <a:xfrm>
            <a:off x="6678163" y="3203244"/>
            <a:ext cx="817235" cy="387928"/>
          </a:xfrm>
          <a:prstGeom prst="rect">
            <a:avLst/>
          </a:prstGeom>
        </p:spPr>
      </p:pic>
      <p:pic>
        <p:nvPicPr>
          <p:cNvPr id="24" name="Picture 23">
            <a:extLst>
              <a:ext uri="{FF2B5EF4-FFF2-40B4-BE49-F238E27FC236}">
                <a16:creationId xmlns:a16="http://schemas.microsoft.com/office/drawing/2014/main" id="{6A9E1AB9-EA6A-473E-B9F3-A64EAF5A7D43}"/>
              </a:ext>
            </a:extLst>
          </p:cNvPr>
          <p:cNvPicPr>
            <a:picLocks noChangeAspect="1"/>
          </p:cNvPicPr>
          <p:nvPr/>
        </p:nvPicPr>
        <p:blipFill>
          <a:blip r:embed="rId4"/>
          <a:stretch>
            <a:fillRect/>
          </a:stretch>
        </p:blipFill>
        <p:spPr>
          <a:xfrm>
            <a:off x="6600641" y="4240350"/>
            <a:ext cx="975706" cy="411766"/>
          </a:xfrm>
          <a:prstGeom prst="rect">
            <a:avLst/>
          </a:prstGeom>
        </p:spPr>
      </p:pic>
      <p:sp>
        <p:nvSpPr>
          <p:cNvPr id="25" name="TextBox 24">
            <a:extLst>
              <a:ext uri="{FF2B5EF4-FFF2-40B4-BE49-F238E27FC236}">
                <a16:creationId xmlns:a16="http://schemas.microsoft.com/office/drawing/2014/main" id="{F9D4862B-5B7A-4E4B-8939-E220C06F067A}"/>
              </a:ext>
            </a:extLst>
          </p:cNvPr>
          <p:cNvSpPr txBox="1"/>
          <p:nvPr/>
        </p:nvSpPr>
        <p:spPr>
          <a:xfrm>
            <a:off x="6835669" y="3579803"/>
            <a:ext cx="1477927" cy="276999"/>
          </a:xfrm>
          <a:prstGeom prst="rect">
            <a:avLst/>
          </a:prstGeom>
          <a:noFill/>
        </p:spPr>
        <p:txBody>
          <a:bodyPr wrap="square" rtlCol="0">
            <a:spAutoFit/>
          </a:bodyPr>
          <a:lstStyle/>
          <a:p>
            <a:r>
              <a:rPr lang="en-US" sz="1200">
                <a:solidFill>
                  <a:prstClr val="black"/>
                </a:solidFill>
                <a:latin typeface="Arial" panose="020B0604020202020204" pitchFamily="34" charset="0"/>
                <a:ea typeface="Source Sans Pro" panose="020B0503030403020204" pitchFamily="34" charset="0"/>
                <a:cs typeface="Arial" panose="020B0604020202020204" pitchFamily="34" charset="0"/>
              </a:rPr>
              <a:t>Herbs mix</a:t>
            </a:r>
            <a:endParaRPr lang="en-GB" sz="12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B8EEE2F5-DD7E-40E9-9039-F714F09BC3CE}"/>
              </a:ext>
            </a:extLst>
          </p:cNvPr>
          <p:cNvSpPr txBox="1"/>
          <p:nvPr/>
        </p:nvSpPr>
        <p:spPr>
          <a:xfrm>
            <a:off x="6805486" y="4579791"/>
            <a:ext cx="1477927" cy="461665"/>
          </a:xfrm>
          <a:prstGeom prst="rect">
            <a:avLst/>
          </a:prstGeom>
          <a:noFill/>
        </p:spPr>
        <p:txBody>
          <a:bodyPr wrap="square" rtlCol="0">
            <a:spAutoFit/>
          </a:bodyPr>
          <a:lstStyle/>
          <a:p>
            <a:r>
              <a:rPr lang="en-US" sz="1200">
                <a:solidFill>
                  <a:prstClr val="black"/>
                </a:solidFill>
                <a:latin typeface="Arial" panose="020B0604020202020204" pitchFamily="34" charset="0"/>
                <a:ea typeface="Source Sans Pro" panose="020B0503030403020204" pitchFamily="34" charset="0"/>
                <a:cs typeface="Arial" panose="020B0604020202020204" pitchFamily="34" charset="0"/>
              </a:rPr>
              <a:t>Secret recipe of the cola</a:t>
            </a:r>
            <a:endParaRPr lang="en-GB" sz="12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27" name="Picture 26">
            <a:extLst>
              <a:ext uri="{FF2B5EF4-FFF2-40B4-BE49-F238E27FC236}">
                <a16:creationId xmlns:a16="http://schemas.microsoft.com/office/drawing/2014/main" id="{27DE7469-DC0D-45E5-8798-75DE83222627}"/>
              </a:ext>
            </a:extLst>
          </p:cNvPr>
          <p:cNvPicPr>
            <a:picLocks noChangeAspect="1"/>
          </p:cNvPicPr>
          <p:nvPr/>
        </p:nvPicPr>
        <p:blipFill>
          <a:blip r:embed="rId5"/>
          <a:stretch>
            <a:fillRect/>
          </a:stretch>
        </p:blipFill>
        <p:spPr>
          <a:xfrm>
            <a:off x="8932810" y="2964144"/>
            <a:ext cx="1139013" cy="770732"/>
          </a:xfrm>
          <a:prstGeom prst="rect">
            <a:avLst/>
          </a:prstGeom>
        </p:spPr>
      </p:pic>
      <p:sp>
        <p:nvSpPr>
          <p:cNvPr id="28" name="TextBox 27">
            <a:extLst>
              <a:ext uri="{FF2B5EF4-FFF2-40B4-BE49-F238E27FC236}">
                <a16:creationId xmlns:a16="http://schemas.microsoft.com/office/drawing/2014/main" id="{C1A71DED-7CF9-4588-AE1E-BCE28DF32C47}"/>
              </a:ext>
            </a:extLst>
          </p:cNvPr>
          <p:cNvSpPr txBox="1"/>
          <p:nvPr/>
        </p:nvSpPr>
        <p:spPr>
          <a:xfrm>
            <a:off x="1010318" y="8215539"/>
            <a:ext cx="5526143" cy="230832"/>
          </a:xfrm>
          <a:prstGeom prst="rect">
            <a:avLst/>
          </a:prstGeom>
          <a:noFill/>
        </p:spPr>
        <p:txBody>
          <a:bodyPr wrap="square" rtlCol="0">
            <a:spAutoFit/>
          </a:bodyPr>
          <a:lstStyle/>
          <a:p>
            <a:r>
              <a:rPr lang="en-GB" sz="900" i="1" baseline="30000" dirty="0">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3</a:t>
            </a:r>
            <a:r>
              <a:rPr lang="en-GB" sz="900" i="1" dirty="0">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https://allthatsinteresting.com/</a:t>
            </a:r>
            <a:r>
              <a:rPr lang="en-GB" sz="900" i="1" dirty="0" err="1">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wordpress</a:t>
            </a:r>
            <a:r>
              <a:rPr lang="en-GB" sz="900" i="1" dirty="0">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a:t>
            </a:r>
            <a:r>
              <a:rPr lang="en-GB" sz="900" i="1" dirty="0" err="1">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wp</a:t>
            </a:r>
            <a:r>
              <a:rPr lang="en-GB" sz="900" i="1" dirty="0">
                <a:solidFill>
                  <a:srgbClr val="E7E6E6">
                    <a:lumMod val="50000"/>
                  </a:srgbClr>
                </a:solidFill>
                <a:latin typeface="Arial" panose="020B0604020202020204" pitchFamily="34" charset="0"/>
                <a:ea typeface="Source Sans Pro" panose="020B0503030403020204" pitchFamily="34" charset="0"/>
                <a:cs typeface="Arial" panose="020B0604020202020204" pitchFamily="34" charset="0"/>
              </a:rPr>
              <a:t>-content/uploads/2016/03/edison-first-bulb.jpg</a:t>
            </a:r>
          </a:p>
        </p:txBody>
      </p:sp>
      <p:sp>
        <p:nvSpPr>
          <p:cNvPr id="29" name="TextBox 28">
            <a:extLst>
              <a:ext uri="{FF2B5EF4-FFF2-40B4-BE49-F238E27FC236}">
                <a16:creationId xmlns:a16="http://schemas.microsoft.com/office/drawing/2014/main" id="{2AAF6B02-18EC-4E46-B0B2-1A17DF8B08F0}"/>
              </a:ext>
            </a:extLst>
          </p:cNvPr>
          <p:cNvSpPr txBox="1"/>
          <p:nvPr/>
        </p:nvSpPr>
        <p:spPr>
          <a:xfrm>
            <a:off x="10018658" y="2890371"/>
            <a:ext cx="260241" cy="261610"/>
          </a:xfrm>
          <a:prstGeom prst="rect">
            <a:avLst/>
          </a:prstGeom>
          <a:noFill/>
        </p:spPr>
        <p:txBody>
          <a:bodyPr wrap="square" rtlCol="0">
            <a:spAutoFit/>
          </a:bodyPr>
          <a:lstStyle/>
          <a:p>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3</a:t>
            </a:r>
            <a:endParaRPr lang="en-GB" sz="16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1ED53E0E-9CC0-40EF-A31E-EE1BBBCFD716}"/>
              </a:ext>
            </a:extLst>
          </p:cNvPr>
          <p:cNvSpPr txBox="1"/>
          <p:nvPr/>
        </p:nvSpPr>
        <p:spPr>
          <a:xfrm>
            <a:off x="10138483" y="2899128"/>
            <a:ext cx="1139881" cy="461665"/>
          </a:xfrm>
          <a:prstGeom prst="rect">
            <a:avLst/>
          </a:prstGeom>
          <a:noFill/>
        </p:spPr>
        <p:txBody>
          <a:bodyPr wrap="square" rtlCol="0">
            <a:spAutoFit/>
          </a:bodyPr>
          <a:lstStyle/>
          <a:p>
            <a:r>
              <a:rPr lang="en-US" sz="1200">
                <a:solidFill>
                  <a:prstClr val="black"/>
                </a:solidFill>
                <a:latin typeface="Arial" panose="020B0604020202020204" pitchFamily="34" charset="0"/>
                <a:ea typeface="Source Sans Pro" panose="020B0503030403020204" pitchFamily="34" charset="0"/>
                <a:cs typeface="Arial" panose="020B0604020202020204" pitchFamily="34" charset="0"/>
              </a:rPr>
              <a:t>Edison’s light bulb patent</a:t>
            </a:r>
            <a:endParaRPr lang="en-GB" sz="12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713BA917-20A6-4E46-99DC-8C15995F26C9}"/>
              </a:ext>
            </a:extLst>
          </p:cNvPr>
          <p:cNvSpPr/>
          <p:nvPr/>
        </p:nvSpPr>
        <p:spPr>
          <a:xfrm>
            <a:off x="9845709" y="4231769"/>
            <a:ext cx="1043484" cy="646331"/>
          </a:xfrm>
          <a:prstGeom prst="rect">
            <a:avLst/>
          </a:prstGeom>
          <a:noFill/>
        </p:spPr>
        <p:txBody>
          <a:bodyPr wrap="square" rtlCol="0">
            <a:spAutoFit/>
          </a:bodyPr>
          <a:lstStyle/>
          <a:p>
            <a:r>
              <a:rPr lang="en-GB" sz="1200" dirty="0">
                <a:solidFill>
                  <a:prstClr val="black"/>
                </a:solidFill>
                <a:latin typeface="Arial" panose="020B0604020202020204" pitchFamily="34" charset="0"/>
                <a:ea typeface="Source Sans Pro" panose="020B0503030403020204" pitchFamily="34" charset="0"/>
                <a:cs typeface="Arial" panose="020B0604020202020204" pitchFamily="34" charset="0"/>
              </a:rPr>
              <a:t>DSM </a:t>
            </a:r>
            <a:r>
              <a:rPr lang="en-GB" sz="1200" dirty="0" err="1">
                <a:solidFill>
                  <a:prstClr val="black"/>
                </a:solidFill>
                <a:latin typeface="Arial" panose="020B0604020202020204" pitchFamily="34" charset="0"/>
                <a:ea typeface="Source Sans Pro" panose="020B0503030403020204" pitchFamily="34" charset="0"/>
                <a:cs typeface="Arial" panose="020B0604020202020204" pitchFamily="34" charset="0"/>
              </a:rPr>
              <a:t>Dyneema</a:t>
            </a:r>
            <a:r>
              <a:rPr lang="en-GB" sz="1200" dirty="0">
                <a:solidFill>
                  <a:prstClr val="black"/>
                </a:solidFill>
                <a:latin typeface="Arial" panose="020B0604020202020204" pitchFamily="34" charset="0"/>
                <a:ea typeface="Source Sans Pro" panose="020B0503030403020204" pitchFamily="34" charset="0"/>
                <a:cs typeface="Arial" panose="020B0604020202020204" pitchFamily="34" charset="0"/>
              </a:rPr>
              <a:t> ® patent</a:t>
            </a:r>
          </a:p>
        </p:txBody>
      </p:sp>
      <p:pic>
        <p:nvPicPr>
          <p:cNvPr id="32" name="Picture 31">
            <a:extLst>
              <a:ext uri="{FF2B5EF4-FFF2-40B4-BE49-F238E27FC236}">
                <a16:creationId xmlns:a16="http://schemas.microsoft.com/office/drawing/2014/main" id="{D75F0ABD-D99D-4AF4-8A28-31DDFA1C7128}"/>
              </a:ext>
            </a:extLst>
          </p:cNvPr>
          <p:cNvPicPr>
            <a:picLocks noChangeAspect="1"/>
          </p:cNvPicPr>
          <p:nvPr/>
        </p:nvPicPr>
        <p:blipFill>
          <a:blip r:embed="rId6"/>
          <a:stretch>
            <a:fillRect/>
          </a:stretch>
        </p:blipFill>
        <p:spPr>
          <a:xfrm>
            <a:off x="8854420" y="4349418"/>
            <a:ext cx="1041322" cy="502218"/>
          </a:xfrm>
          <a:prstGeom prst="rect">
            <a:avLst/>
          </a:prstGeom>
        </p:spPr>
      </p:pic>
      <p:sp>
        <p:nvSpPr>
          <p:cNvPr id="33" name="TextBox 32">
            <a:extLst>
              <a:ext uri="{FF2B5EF4-FFF2-40B4-BE49-F238E27FC236}">
                <a16:creationId xmlns:a16="http://schemas.microsoft.com/office/drawing/2014/main" id="{A5CBD2BE-9DF1-4C8F-979E-F2177933529B}"/>
              </a:ext>
            </a:extLst>
          </p:cNvPr>
          <p:cNvSpPr txBox="1"/>
          <p:nvPr/>
        </p:nvSpPr>
        <p:spPr>
          <a:xfrm>
            <a:off x="6408249" y="6237577"/>
            <a:ext cx="4673630" cy="307777"/>
          </a:xfrm>
          <a:prstGeom prst="rect">
            <a:avLst/>
          </a:prstGeom>
          <a:noFill/>
        </p:spPr>
        <p:txBody>
          <a:bodyPr wrap="square" rtlCol="0">
            <a:spAutoFit/>
          </a:bodyPr>
          <a:lstStyle/>
          <a:p>
            <a:r>
              <a:rPr lang="en-US" sz="1400" b="1" dirty="0">
                <a:solidFill>
                  <a:prstClr val="black"/>
                </a:solidFill>
                <a:latin typeface="Arial" panose="020B0604020202020204" pitchFamily="34" charset="0"/>
                <a:ea typeface="Source Sans Pro" panose="020B0503030403020204" pitchFamily="34" charset="0"/>
                <a:cs typeface="Arial" panose="020B0604020202020204" pitchFamily="34" charset="0"/>
              </a:rPr>
              <a:t>Variance within the category is due to secrecy</a:t>
            </a:r>
            <a:endParaRPr lang="en-GB" sz="14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C32D3883-EFD4-4A14-A083-F2917D13FB23}"/>
              </a:ext>
            </a:extLst>
          </p:cNvPr>
          <p:cNvSpPr/>
          <p:nvPr/>
        </p:nvSpPr>
        <p:spPr>
          <a:xfrm>
            <a:off x="6386173" y="5306693"/>
            <a:ext cx="5186329" cy="830997"/>
          </a:xfrm>
          <a:prstGeom prst="rect">
            <a:avLst/>
          </a:prstGeom>
        </p:spPr>
        <p:txBody>
          <a:bodyPr wrap="square">
            <a:spAutoFit/>
          </a:bodyPr>
          <a:lstStyle/>
          <a:p>
            <a:r>
              <a:rPr lang="en-GB" sz="1200" dirty="0">
                <a:solidFill>
                  <a:srgbClr val="000000"/>
                </a:solidFill>
                <a:latin typeface="Arial" panose="020B0604020202020204" pitchFamily="34" charset="0"/>
                <a:ea typeface="Source Sans Pro" panose="020B0503030403020204" pitchFamily="34" charset="0"/>
                <a:cs typeface="Arial" panose="020B0604020202020204" pitchFamily="34" charset="0"/>
              </a:rPr>
              <a:t>Firms employing private IP models </a:t>
            </a:r>
            <a:r>
              <a:rPr lang="en-US" sz="1200" dirty="0">
                <a:solidFill>
                  <a:srgbClr val="000000"/>
                </a:solidFill>
                <a:latin typeface="Arial" panose="020B0604020202020204" pitchFamily="34" charset="0"/>
                <a:ea typeface="Source Sans Pro" panose="020B0503030403020204" pitchFamily="34" charset="0"/>
                <a:cs typeface="Arial" panose="020B0604020202020204" pitchFamily="34" charset="0"/>
              </a:rPr>
              <a:t>rigorously protect their IP, disclose as little IP as possible, vigilantly monitor, oppose and litigate others’ patent applications to prevent patents by third parties to potentially restrict them in using their IP (Chen et al., 2016).</a:t>
            </a:r>
            <a:endParaRPr lang="en-GB" sz="1200"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841CDA88-4859-44AC-9B91-E2F9EE1DBBAD}"/>
              </a:ext>
            </a:extLst>
          </p:cNvPr>
          <p:cNvSpPr txBox="1"/>
          <p:nvPr/>
        </p:nvSpPr>
        <p:spPr>
          <a:xfrm>
            <a:off x="3430246" y="6282565"/>
            <a:ext cx="1875231"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Closed IP model</a:t>
            </a:r>
            <a:endParaRPr lang="en-GB" sz="12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8304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5E2E00-7E69-4098-98C7-5FC108B5D37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Club (semi-open type 1) IP model</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1556C75-F368-48CA-86AE-4442F3DA5A42}"/>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Rectangle 5">
            <a:extLst>
              <a:ext uri="{FF2B5EF4-FFF2-40B4-BE49-F238E27FC236}">
                <a16:creationId xmlns:a16="http://schemas.microsoft.com/office/drawing/2014/main" id="{DF87FAD3-E809-4847-AE17-9B7477DD2DBC}"/>
              </a:ext>
            </a:extLst>
          </p:cNvPr>
          <p:cNvSpPr/>
          <p:nvPr/>
        </p:nvSpPr>
        <p:spPr>
          <a:xfrm>
            <a:off x="3501240" y="2958317"/>
            <a:ext cx="2795086" cy="3732859"/>
          </a:xfrm>
          <a:prstGeom prst="rect">
            <a:avLst/>
          </a:prstGeom>
          <a:solidFill>
            <a:srgbClr val="70AD47">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7" name="Rounded Rectangle 154">
            <a:extLst>
              <a:ext uri="{FF2B5EF4-FFF2-40B4-BE49-F238E27FC236}">
                <a16:creationId xmlns:a16="http://schemas.microsoft.com/office/drawing/2014/main" id="{21CAE20C-C342-46A0-AE38-C4B3CC81EC53}"/>
              </a:ext>
            </a:extLst>
          </p:cNvPr>
          <p:cNvSpPr/>
          <p:nvPr/>
        </p:nvSpPr>
        <p:spPr>
          <a:xfrm rot="-1320000">
            <a:off x="7667367" y="3968154"/>
            <a:ext cx="144016" cy="504000"/>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572BA970-FD3E-4CBF-AC19-1250C1A55E06}"/>
              </a:ext>
            </a:extLst>
          </p:cNvPr>
          <p:cNvGrpSpPr/>
          <p:nvPr/>
        </p:nvGrpSpPr>
        <p:grpSpPr>
          <a:xfrm>
            <a:off x="746043" y="2364165"/>
            <a:ext cx="5891968" cy="4518140"/>
            <a:chOff x="471534" y="1463620"/>
            <a:chExt cx="5891968" cy="4518140"/>
          </a:xfrm>
        </p:grpSpPr>
        <p:sp>
          <p:nvSpPr>
            <p:cNvPr id="9" name="Rectangle 8">
              <a:extLst>
                <a:ext uri="{FF2B5EF4-FFF2-40B4-BE49-F238E27FC236}">
                  <a16:creationId xmlns:a16="http://schemas.microsoft.com/office/drawing/2014/main" id="{124C1B24-F8F0-4723-8294-128A50275EE0}"/>
                </a:ext>
              </a:extLst>
            </p:cNvPr>
            <p:cNvSpPr/>
            <p:nvPr/>
          </p:nvSpPr>
          <p:spPr>
            <a:xfrm>
              <a:off x="3302689" y="1584240"/>
              <a:ext cx="2630028" cy="457119"/>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Club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BC61D9C-F07D-4F73-9126-116C9FD9E9A7}"/>
                </a:ext>
              </a:extLst>
            </p:cNvPr>
            <p:cNvSpPr txBox="1"/>
            <p:nvPr/>
          </p:nvSpPr>
          <p:spPr>
            <a:xfrm>
              <a:off x="941317" y="1634214"/>
              <a:ext cx="2031547"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Type of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2B239EC-AACD-4E71-8D31-96BE009D3430}"/>
                </a:ext>
              </a:extLst>
            </p:cNvPr>
            <p:cNvSpPr txBox="1"/>
            <p:nvPr/>
          </p:nvSpPr>
          <p:spPr>
            <a:xfrm>
              <a:off x="636519" y="2205617"/>
              <a:ext cx="2336345" cy="52322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IP ownership right allocation</a:t>
              </a:r>
            </a:p>
          </p:txBody>
        </p:sp>
        <p:cxnSp>
          <p:nvCxnSpPr>
            <p:cNvPr id="12" name="Straight Connector 11">
              <a:extLst>
                <a:ext uri="{FF2B5EF4-FFF2-40B4-BE49-F238E27FC236}">
                  <a16:creationId xmlns:a16="http://schemas.microsoft.com/office/drawing/2014/main" id="{53551E6C-4E7B-4E1A-8844-82BFA9C9D3EF}"/>
                </a:ext>
              </a:extLst>
            </p:cNvPr>
            <p:cNvCxnSpPr/>
            <p:nvPr/>
          </p:nvCxnSpPr>
          <p:spPr>
            <a:xfrm>
              <a:off x="3182979" y="1463620"/>
              <a:ext cx="0" cy="4513416"/>
            </a:xfrm>
            <a:prstGeom prst="line">
              <a:avLst/>
            </a:prstGeom>
            <a:noFill/>
            <a:ln w="6350" cap="flat" cmpd="sng" algn="ctr">
              <a:solidFill>
                <a:sysClr val="windowText" lastClr="000000"/>
              </a:solidFill>
              <a:prstDash val="lgDash"/>
              <a:miter lim="800000"/>
            </a:ln>
            <a:effectLst/>
          </p:spPr>
        </p:cxnSp>
        <p:sp>
          <p:nvSpPr>
            <p:cNvPr id="13" name="TextBox 12">
              <a:extLst>
                <a:ext uri="{FF2B5EF4-FFF2-40B4-BE49-F238E27FC236}">
                  <a16:creationId xmlns:a16="http://schemas.microsoft.com/office/drawing/2014/main" id="{2BF38B87-96A2-44D8-849D-CBC38ABBAEA3}"/>
                </a:ext>
              </a:extLst>
            </p:cNvPr>
            <p:cNvSpPr txBox="1"/>
            <p:nvPr/>
          </p:nvSpPr>
          <p:spPr>
            <a:xfrm>
              <a:off x="471534" y="3261784"/>
              <a:ext cx="2497527"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Access to IP</a:t>
              </a:r>
              <a:r>
                <a:rPr kumimoji="0" lang="en-US"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1</a:t>
              </a:r>
            </a:p>
          </p:txBody>
        </p:sp>
        <p:sp>
          <p:nvSpPr>
            <p:cNvPr id="14" name="TextBox 13">
              <a:extLst>
                <a:ext uri="{FF2B5EF4-FFF2-40B4-BE49-F238E27FC236}">
                  <a16:creationId xmlns:a16="http://schemas.microsoft.com/office/drawing/2014/main" id="{34B8CCD0-0C7C-4EB5-BD3C-5E0F293D972B}"/>
                </a:ext>
              </a:extLst>
            </p:cNvPr>
            <p:cNvSpPr txBox="1"/>
            <p:nvPr/>
          </p:nvSpPr>
          <p:spPr>
            <a:xfrm>
              <a:off x="3346613" y="3164065"/>
              <a:ext cx="2684672"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allow only members of the club to access ‘their’ IP. Entry barriers are high for outsider actors.</a:t>
              </a:r>
            </a:p>
          </p:txBody>
        </p:sp>
        <p:cxnSp>
          <p:nvCxnSpPr>
            <p:cNvPr id="15" name="Straight Connector 14">
              <a:extLst>
                <a:ext uri="{FF2B5EF4-FFF2-40B4-BE49-F238E27FC236}">
                  <a16:creationId xmlns:a16="http://schemas.microsoft.com/office/drawing/2014/main" id="{A6E68B24-AB5C-4FA7-B8AE-4840CF6B9E75}"/>
                </a:ext>
              </a:extLst>
            </p:cNvPr>
            <p:cNvCxnSpPr/>
            <p:nvPr/>
          </p:nvCxnSpPr>
          <p:spPr>
            <a:xfrm>
              <a:off x="2486647" y="3124553"/>
              <a:ext cx="3876855" cy="0"/>
            </a:xfrm>
            <a:prstGeom prst="line">
              <a:avLst/>
            </a:prstGeom>
            <a:noFill/>
            <a:ln w="6350" cap="flat" cmpd="sng" algn="ctr">
              <a:solidFill>
                <a:sysClr val="windowText" lastClr="000000"/>
              </a:solidFill>
              <a:prstDash val="solid"/>
              <a:miter lim="800000"/>
            </a:ln>
            <a:effectLst/>
          </p:spPr>
        </p:cxnSp>
        <p:cxnSp>
          <p:nvCxnSpPr>
            <p:cNvPr id="16" name="Straight Connector 15">
              <a:extLst>
                <a:ext uri="{FF2B5EF4-FFF2-40B4-BE49-F238E27FC236}">
                  <a16:creationId xmlns:a16="http://schemas.microsoft.com/office/drawing/2014/main" id="{B3B82283-75BA-4662-9700-3963B71A3882}"/>
                </a:ext>
              </a:extLst>
            </p:cNvPr>
            <p:cNvCxnSpPr/>
            <p:nvPr/>
          </p:nvCxnSpPr>
          <p:spPr>
            <a:xfrm>
              <a:off x="2486647" y="4280794"/>
              <a:ext cx="3876855" cy="0"/>
            </a:xfrm>
            <a:prstGeom prst="line">
              <a:avLst/>
            </a:prstGeom>
            <a:noFill/>
            <a:ln w="6350" cap="flat" cmpd="sng" algn="ctr">
              <a:solidFill>
                <a:sysClr val="windowText" lastClr="000000"/>
              </a:solidFill>
              <a:prstDash val="solid"/>
              <a:miter lim="800000"/>
            </a:ln>
            <a:effectLst/>
          </p:spPr>
        </p:cxnSp>
        <p:sp>
          <p:nvSpPr>
            <p:cNvPr id="17" name="TextBox 16">
              <a:extLst>
                <a:ext uri="{FF2B5EF4-FFF2-40B4-BE49-F238E27FC236}">
                  <a16:creationId xmlns:a16="http://schemas.microsoft.com/office/drawing/2014/main" id="{86B8A75C-3D54-4349-97CE-67ADC4EA66AF}"/>
                </a:ext>
              </a:extLst>
            </p:cNvPr>
            <p:cNvSpPr txBox="1"/>
            <p:nvPr/>
          </p:nvSpPr>
          <p:spPr>
            <a:xfrm>
              <a:off x="1131179" y="4446118"/>
              <a:ext cx="1902584" cy="52322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Commercial usage of IP</a:t>
              </a:r>
              <a:r>
                <a:rPr kumimoji="0" lang="en-IN"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2</a:t>
              </a:r>
              <a:endParaRPr kumimoji="0" lang="en-US" sz="1400" b="1"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CF78DEE-DCD4-4D30-821C-0C7BFB4FC0A7}"/>
                </a:ext>
              </a:extLst>
            </p:cNvPr>
            <p:cNvSpPr txBox="1"/>
            <p:nvPr/>
          </p:nvSpPr>
          <p:spPr>
            <a:xfrm>
              <a:off x="3332196" y="4467196"/>
              <a:ext cx="2684672" cy="11695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entitle only members of the club for commercial usage of ‘their’ IP. Owners prohibit non-members from commercial usage of ‘their’ IP.</a:t>
              </a:r>
            </a:p>
          </p:txBody>
        </p:sp>
        <p:cxnSp>
          <p:nvCxnSpPr>
            <p:cNvPr id="19" name="Straight Connector 18">
              <a:extLst>
                <a:ext uri="{FF2B5EF4-FFF2-40B4-BE49-F238E27FC236}">
                  <a16:creationId xmlns:a16="http://schemas.microsoft.com/office/drawing/2014/main" id="{AC2F57FC-6FF6-4972-86EB-4212DDAD7F9E}"/>
                </a:ext>
              </a:extLst>
            </p:cNvPr>
            <p:cNvCxnSpPr/>
            <p:nvPr/>
          </p:nvCxnSpPr>
          <p:spPr>
            <a:xfrm>
              <a:off x="2475848" y="2057772"/>
              <a:ext cx="3876855" cy="0"/>
            </a:xfrm>
            <a:prstGeom prst="line">
              <a:avLst/>
            </a:prstGeom>
            <a:noFill/>
            <a:ln w="6350" cap="flat" cmpd="sng" algn="ctr">
              <a:solidFill>
                <a:sysClr val="windowText" lastClr="000000"/>
              </a:solidFill>
              <a:prstDash val="solid"/>
              <a:miter lim="800000"/>
            </a:ln>
            <a:effectLst/>
          </p:spPr>
        </p:cxnSp>
        <p:sp>
          <p:nvSpPr>
            <p:cNvPr id="20" name="TextBox 19">
              <a:extLst>
                <a:ext uri="{FF2B5EF4-FFF2-40B4-BE49-F238E27FC236}">
                  <a16:creationId xmlns:a16="http://schemas.microsoft.com/office/drawing/2014/main" id="{795518DC-74A1-46F9-9CE2-0B2D8DE2C6D0}"/>
                </a:ext>
              </a:extLst>
            </p:cNvPr>
            <p:cNvSpPr txBox="1"/>
            <p:nvPr/>
          </p:nvSpPr>
          <p:spPr>
            <a:xfrm>
              <a:off x="3397525" y="2180031"/>
              <a:ext cx="2535192"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Ownership is relatively highly concentrated on few actors</a:t>
              </a:r>
              <a:endPar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21" name="Straight Connector 20">
              <a:extLst>
                <a:ext uri="{FF2B5EF4-FFF2-40B4-BE49-F238E27FC236}">
                  <a16:creationId xmlns:a16="http://schemas.microsoft.com/office/drawing/2014/main" id="{D892A350-7C9A-4979-B8C9-F30FB6EE387A}"/>
                </a:ext>
              </a:extLst>
            </p:cNvPr>
            <p:cNvCxnSpPr/>
            <p:nvPr/>
          </p:nvCxnSpPr>
          <p:spPr>
            <a:xfrm>
              <a:off x="6077247" y="1468344"/>
              <a:ext cx="0" cy="4513416"/>
            </a:xfrm>
            <a:prstGeom prst="line">
              <a:avLst/>
            </a:prstGeom>
            <a:noFill/>
            <a:ln w="6350" cap="flat" cmpd="sng" algn="ctr">
              <a:solidFill>
                <a:sysClr val="windowText" lastClr="000000"/>
              </a:solidFill>
              <a:prstDash val="lgDash"/>
              <a:miter lim="800000"/>
            </a:ln>
            <a:effectLst/>
          </p:spPr>
        </p:cxnSp>
      </p:grpSp>
      <p:sp>
        <p:nvSpPr>
          <p:cNvPr id="22" name="TextBox 21">
            <a:extLst>
              <a:ext uri="{FF2B5EF4-FFF2-40B4-BE49-F238E27FC236}">
                <a16:creationId xmlns:a16="http://schemas.microsoft.com/office/drawing/2014/main" id="{2DB10475-C05F-494A-A04A-3FF6C760AE05}"/>
              </a:ext>
            </a:extLst>
          </p:cNvPr>
          <p:cNvSpPr txBox="1"/>
          <p:nvPr/>
        </p:nvSpPr>
        <p:spPr>
          <a:xfrm>
            <a:off x="6856724" y="2757271"/>
            <a:ext cx="1842988" cy="523220"/>
          </a:xfrm>
          <a:prstGeom prst="rect">
            <a:avLst/>
          </a:prstGeom>
          <a:noFill/>
        </p:spPr>
        <p:txBody>
          <a:bodyPr wrap="square" rtlCol="0">
            <a:spAutoFit/>
          </a:bodyPr>
          <a:lstStyle/>
          <a:p>
            <a:pPr algn="ctr"/>
            <a:r>
              <a:rPr lang="en-US" sz="1400" b="1">
                <a:solidFill>
                  <a:prstClr val="black"/>
                </a:solidFill>
                <a:latin typeface="Arial" panose="020B0604020202020204" pitchFamily="34" charset="0"/>
                <a:ea typeface="Source Sans Pro" panose="020B0503030403020204" pitchFamily="34" charset="0"/>
                <a:cs typeface="Arial" panose="020B0604020202020204" pitchFamily="34" charset="0"/>
              </a:rPr>
              <a:t>Bilateral IP sharing – unidirectional</a:t>
            </a:r>
          </a:p>
        </p:txBody>
      </p:sp>
      <p:sp>
        <p:nvSpPr>
          <p:cNvPr id="23" name="TextBox 22">
            <a:extLst>
              <a:ext uri="{FF2B5EF4-FFF2-40B4-BE49-F238E27FC236}">
                <a16:creationId xmlns:a16="http://schemas.microsoft.com/office/drawing/2014/main" id="{EEE6269B-EA4A-4EAB-B3EA-8D9C7A87EEF3}"/>
              </a:ext>
            </a:extLst>
          </p:cNvPr>
          <p:cNvSpPr txBox="1"/>
          <p:nvPr/>
        </p:nvSpPr>
        <p:spPr>
          <a:xfrm>
            <a:off x="9694786" y="2641042"/>
            <a:ext cx="1654449" cy="738664"/>
          </a:xfrm>
          <a:prstGeom prst="rect">
            <a:avLst/>
          </a:prstGeom>
          <a:noFill/>
        </p:spPr>
        <p:txBody>
          <a:bodyPr wrap="square" rtlCol="0">
            <a:spAutoFit/>
          </a:bodyPr>
          <a:lstStyle/>
          <a:p>
            <a:pPr algn="ctr"/>
            <a:r>
              <a:rPr lang="en-US" sz="1400" b="1">
                <a:solidFill>
                  <a:prstClr val="black"/>
                </a:solidFill>
                <a:latin typeface="Arial" panose="020B0604020202020204" pitchFamily="34" charset="0"/>
                <a:ea typeface="Source Sans Pro" panose="020B0503030403020204" pitchFamily="34" charset="0"/>
                <a:cs typeface="Arial" panose="020B0604020202020204" pitchFamily="34" charset="0"/>
              </a:rPr>
              <a:t>Decentralized IP sharing – Patent Pool model </a:t>
            </a:r>
          </a:p>
        </p:txBody>
      </p:sp>
      <p:cxnSp>
        <p:nvCxnSpPr>
          <p:cNvPr id="24" name="Straight Arrow Connector 23">
            <a:extLst>
              <a:ext uri="{FF2B5EF4-FFF2-40B4-BE49-F238E27FC236}">
                <a16:creationId xmlns:a16="http://schemas.microsoft.com/office/drawing/2014/main" id="{A16B8870-4087-4C84-A888-3F9ACA8F5295}"/>
              </a:ext>
            </a:extLst>
          </p:cNvPr>
          <p:cNvCxnSpPr/>
          <p:nvPr/>
        </p:nvCxnSpPr>
        <p:spPr>
          <a:xfrm>
            <a:off x="8761633" y="3142564"/>
            <a:ext cx="850608" cy="0"/>
          </a:xfrm>
          <a:prstGeom prst="straightConnector1">
            <a:avLst/>
          </a:prstGeom>
          <a:noFill/>
          <a:ln w="6350" cap="flat" cmpd="sng" algn="ctr">
            <a:solidFill>
              <a:schemeClr val="tx1"/>
            </a:solidFill>
            <a:prstDash val="solid"/>
            <a:miter lim="800000"/>
            <a:headEnd type="triangle"/>
            <a:tailEnd type="triangle"/>
          </a:ln>
          <a:effectLst/>
        </p:spPr>
      </p:cxnSp>
      <p:pic>
        <p:nvPicPr>
          <p:cNvPr id="25" name="Picture 24">
            <a:extLst>
              <a:ext uri="{FF2B5EF4-FFF2-40B4-BE49-F238E27FC236}">
                <a16:creationId xmlns:a16="http://schemas.microsoft.com/office/drawing/2014/main" id="{D97B0D16-A531-41CC-A191-01E5930509FE}"/>
              </a:ext>
            </a:extLst>
          </p:cNvPr>
          <p:cNvPicPr>
            <a:picLocks noChangeAspect="1"/>
          </p:cNvPicPr>
          <p:nvPr/>
        </p:nvPicPr>
        <p:blipFill>
          <a:blip r:embed="rId3"/>
          <a:stretch>
            <a:fillRect/>
          </a:stretch>
        </p:blipFill>
        <p:spPr>
          <a:xfrm>
            <a:off x="6862524" y="3553369"/>
            <a:ext cx="1018569" cy="430489"/>
          </a:xfrm>
          <a:prstGeom prst="rect">
            <a:avLst/>
          </a:prstGeom>
        </p:spPr>
      </p:pic>
      <p:cxnSp>
        <p:nvCxnSpPr>
          <p:cNvPr id="26" name="Straight Connector 25">
            <a:extLst>
              <a:ext uri="{FF2B5EF4-FFF2-40B4-BE49-F238E27FC236}">
                <a16:creationId xmlns:a16="http://schemas.microsoft.com/office/drawing/2014/main" id="{7F4E96C9-0674-416F-868C-B9E5088A032E}"/>
              </a:ext>
            </a:extLst>
          </p:cNvPr>
          <p:cNvCxnSpPr/>
          <p:nvPr/>
        </p:nvCxnSpPr>
        <p:spPr>
          <a:xfrm flipH="1" flipV="1">
            <a:off x="7670133" y="4044913"/>
            <a:ext cx="133385" cy="365632"/>
          </a:xfrm>
          <a:prstGeom prst="line">
            <a:avLst/>
          </a:prstGeom>
          <a:noFill/>
          <a:ln w="6350" cap="flat" cmpd="sng" algn="ctr">
            <a:solidFill>
              <a:sysClr val="windowText" lastClr="000000"/>
            </a:solidFill>
            <a:prstDash val="solid"/>
            <a:miter lim="800000"/>
            <a:headEnd type="arrow" w="med" len="med"/>
            <a:tailEnd type="none" w="med" len="med"/>
          </a:ln>
          <a:effectLst/>
        </p:spPr>
      </p:cxnSp>
      <p:pic>
        <p:nvPicPr>
          <p:cNvPr id="27" name="Picture 26">
            <a:extLst>
              <a:ext uri="{FF2B5EF4-FFF2-40B4-BE49-F238E27FC236}">
                <a16:creationId xmlns:a16="http://schemas.microsoft.com/office/drawing/2014/main" id="{5AF18F9E-2F18-4D0F-961A-26787ED38B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7842" y="4432697"/>
            <a:ext cx="937964" cy="332977"/>
          </a:xfrm>
          <a:prstGeom prst="rect">
            <a:avLst/>
          </a:prstGeom>
        </p:spPr>
      </p:pic>
      <p:sp>
        <p:nvSpPr>
          <p:cNvPr id="28" name="TextBox 27">
            <a:extLst>
              <a:ext uri="{FF2B5EF4-FFF2-40B4-BE49-F238E27FC236}">
                <a16:creationId xmlns:a16="http://schemas.microsoft.com/office/drawing/2014/main" id="{917446BB-54C2-4F43-83BF-9D0311ED159F}"/>
              </a:ext>
            </a:extLst>
          </p:cNvPr>
          <p:cNvSpPr txBox="1"/>
          <p:nvPr/>
        </p:nvSpPr>
        <p:spPr>
          <a:xfrm>
            <a:off x="7841926" y="3768939"/>
            <a:ext cx="1180986" cy="600164"/>
          </a:xfrm>
          <a:prstGeom prst="rect">
            <a:avLst/>
          </a:prstGeom>
          <a:noFill/>
        </p:spPr>
        <p:txBody>
          <a:bodyPr wrap="square" rtlCol="0">
            <a:spAutoFit/>
          </a:bodyPr>
          <a:lstStyle/>
          <a:p>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Exclusive licensing of cellophane</a:t>
            </a:r>
            <a:endParaRPr lang="en-GB" sz="11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CDF4BCEA-C230-4DB0-A4F7-CFBC6968C542}"/>
              </a:ext>
            </a:extLst>
          </p:cNvPr>
          <p:cNvSpPr/>
          <p:nvPr/>
        </p:nvSpPr>
        <p:spPr>
          <a:xfrm>
            <a:off x="9464318" y="5203411"/>
            <a:ext cx="1871012" cy="769441"/>
          </a:xfrm>
          <a:prstGeom prst="rect">
            <a:avLst/>
          </a:prstGeom>
          <a:noFill/>
        </p:spPr>
        <p:txBody>
          <a:bodyPr wrap="square" rtlCol="0">
            <a:spAutoFit/>
          </a:bodyPr>
          <a:lstStyle/>
          <a:p>
            <a:pPr algn="ctr"/>
            <a:r>
              <a:rPr lang="en-GB" sz="1100">
                <a:solidFill>
                  <a:prstClr val="black"/>
                </a:solidFill>
                <a:latin typeface="Arial" panose="020B0604020202020204" pitchFamily="34" charset="0"/>
                <a:ea typeface="Source Sans Pro" panose="020B0503030403020204" pitchFamily="34" charset="0"/>
                <a:cs typeface="Arial" panose="020B0604020202020204" pitchFamily="34" charset="0"/>
              </a:rPr>
              <a:t>Patent pool to share IP for their rewriteable audio compact disc patents in the 1990s </a:t>
            </a:r>
          </a:p>
        </p:txBody>
      </p:sp>
      <p:sp>
        <p:nvSpPr>
          <p:cNvPr id="30" name="Oval 29">
            <a:extLst>
              <a:ext uri="{FF2B5EF4-FFF2-40B4-BE49-F238E27FC236}">
                <a16:creationId xmlns:a16="http://schemas.microsoft.com/office/drawing/2014/main" id="{1D4BC423-5101-44B0-9F29-5FAF74770525}"/>
              </a:ext>
            </a:extLst>
          </p:cNvPr>
          <p:cNvSpPr/>
          <p:nvPr/>
        </p:nvSpPr>
        <p:spPr>
          <a:xfrm rot="-1320000">
            <a:off x="9767857" y="3952148"/>
            <a:ext cx="1066783" cy="1038183"/>
          </a:xfrm>
          <a:prstGeom prst="ellipse">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31" name="Oval 30">
            <a:extLst>
              <a:ext uri="{FF2B5EF4-FFF2-40B4-BE49-F238E27FC236}">
                <a16:creationId xmlns:a16="http://schemas.microsoft.com/office/drawing/2014/main" id="{F34D650F-7047-401C-8B8A-C5A463C85AB6}"/>
              </a:ext>
            </a:extLst>
          </p:cNvPr>
          <p:cNvSpPr/>
          <p:nvPr/>
        </p:nvSpPr>
        <p:spPr>
          <a:xfrm>
            <a:off x="9813608" y="4639000"/>
            <a:ext cx="144000" cy="14400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32" name="Oval 31">
            <a:extLst>
              <a:ext uri="{FF2B5EF4-FFF2-40B4-BE49-F238E27FC236}">
                <a16:creationId xmlns:a16="http://schemas.microsoft.com/office/drawing/2014/main" id="{45A25D9A-DA35-429A-8FB2-9BC42B6D561C}"/>
              </a:ext>
            </a:extLst>
          </p:cNvPr>
          <p:cNvSpPr/>
          <p:nvPr/>
        </p:nvSpPr>
        <p:spPr>
          <a:xfrm>
            <a:off x="10664126" y="4209413"/>
            <a:ext cx="144000" cy="14400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33" name="Oval 32">
            <a:extLst>
              <a:ext uri="{FF2B5EF4-FFF2-40B4-BE49-F238E27FC236}">
                <a16:creationId xmlns:a16="http://schemas.microsoft.com/office/drawing/2014/main" id="{F40A17C5-6070-457C-AD73-453B5557B660}"/>
              </a:ext>
            </a:extLst>
          </p:cNvPr>
          <p:cNvSpPr/>
          <p:nvPr/>
        </p:nvSpPr>
        <p:spPr>
          <a:xfrm>
            <a:off x="10582701" y="4708416"/>
            <a:ext cx="144000" cy="14400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34" name="Oval 33">
            <a:extLst>
              <a:ext uri="{FF2B5EF4-FFF2-40B4-BE49-F238E27FC236}">
                <a16:creationId xmlns:a16="http://schemas.microsoft.com/office/drawing/2014/main" id="{C52EF192-E5F8-45D3-B2B9-C39D4C0ACDAA}"/>
              </a:ext>
            </a:extLst>
          </p:cNvPr>
          <p:cNvSpPr/>
          <p:nvPr/>
        </p:nvSpPr>
        <p:spPr>
          <a:xfrm>
            <a:off x="10077774" y="3953590"/>
            <a:ext cx="144000" cy="14400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cxnSp>
        <p:nvCxnSpPr>
          <p:cNvPr id="35" name="Straight Connector 34">
            <a:extLst>
              <a:ext uri="{FF2B5EF4-FFF2-40B4-BE49-F238E27FC236}">
                <a16:creationId xmlns:a16="http://schemas.microsoft.com/office/drawing/2014/main" id="{2A85EE91-BE70-4EFA-96E1-0F68A769EAA7}"/>
              </a:ext>
            </a:extLst>
          </p:cNvPr>
          <p:cNvCxnSpPr>
            <a:cxnSpLocks/>
          </p:cNvCxnSpPr>
          <p:nvPr/>
        </p:nvCxnSpPr>
        <p:spPr>
          <a:xfrm flipV="1">
            <a:off x="9957608" y="4522521"/>
            <a:ext cx="237472" cy="131414"/>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36" name="Straight Connector 35">
            <a:extLst>
              <a:ext uri="{FF2B5EF4-FFF2-40B4-BE49-F238E27FC236}">
                <a16:creationId xmlns:a16="http://schemas.microsoft.com/office/drawing/2014/main" id="{39CE8EE5-A4C7-443C-9FBB-C4115DC846F1}"/>
              </a:ext>
            </a:extLst>
          </p:cNvPr>
          <p:cNvCxnSpPr>
            <a:endCxn id="33" idx="1"/>
          </p:cNvCxnSpPr>
          <p:nvPr/>
        </p:nvCxnSpPr>
        <p:spPr>
          <a:xfrm>
            <a:off x="10464513" y="4561292"/>
            <a:ext cx="139277" cy="168213"/>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37" name="Straight Connector 36">
            <a:extLst>
              <a:ext uri="{FF2B5EF4-FFF2-40B4-BE49-F238E27FC236}">
                <a16:creationId xmlns:a16="http://schemas.microsoft.com/office/drawing/2014/main" id="{C27A87D0-EB50-4D67-AFF1-A42A6D9E2E55}"/>
              </a:ext>
            </a:extLst>
          </p:cNvPr>
          <p:cNvCxnSpPr/>
          <p:nvPr/>
        </p:nvCxnSpPr>
        <p:spPr>
          <a:xfrm>
            <a:off x="10168386" y="4099535"/>
            <a:ext cx="53389" cy="192980"/>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38" name="TextBox 37">
            <a:extLst>
              <a:ext uri="{FF2B5EF4-FFF2-40B4-BE49-F238E27FC236}">
                <a16:creationId xmlns:a16="http://schemas.microsoft.com/office/drawing/2014/main" id="{AD3B1A5E-0DD1-440C-9518-C167B3942F57}"/>
              </a:ext>
            </a:extLst>
          </p:cNvPr>
          <p:cNvSpPr txBox="1"/>
          <p:nvPr/>
        </p:nvSpPr>
        <p:spPr>
          <a:xfrm>
            <a:off x="10043940" y="4329545"/>
            <a:ext cx="483488" cy="338554"/>
          </a:xfrm>
          <a:prstGeom prst="rect">
            <a:avLst/>
          </a:prstGeom>
          <a:noFill/>
        </p:spPr>
        <p:txBody>
          <a:bodyPr wrap="square" rtlCol="0">
            <a:spAutoFit/>
          </a:bodyPr>
          <a:lstStyle/>
          <a:p>
            <a:pPr algn="ctr"/>
            <a:r>
              <a:rPr lang="en-US" sz="800" b="1" dirty="0">
                <a:solidFill>
                  <a:prstClr val="black"/>
                </a:solidFill>
                <a:latin typeface="Arial" panose="020B0604020202020204" pitchFamily="34" charset="0"/>
                <a:ea typeface="Source Sans Pro" panose="020B0503030403020204" pitchFamily="34" charset="0"/>
                <a:cs typeface="Arial" panose="020B0604020202020204" pitchFamily="34" charset="0"/>
              </a:rPr>
              <a:t>Pool of IP</a:t>
            </a:r>
            <a:endParaRPr lang="en-GB" sz="8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cxnSp>
        <p:nvCxnSpPr>
          <p:cNvPr id="39" name="Straight Connector 38">
            <a:extLst>
              <a:ext uri="{FF2B5EF4-FFF2-40B4-BE49-F238E27FC236}">
                <a16:creationId xmlns:a16="http://schemas.microsoft.com/office/drawing/2014/main" id="{923473ED-4009-4426-8AF0-447CD95FFBBC}"/>
              </a:ext>
            </a:extLst>
          </p:cNvPr>
          <p:cNvCxnSpPr>
            <a:cxnSpLocks/>
            <a:endCxn id="32" idx="2"/>
          </p:cNvCxnSpPr>
          <p:nvPr/>
        </p:nvCxnSpPr>
        <p:spPr>
          <a:xfrm flipV="1">
            <a:off x="10448315" y="4281413"/>
            <a:ext cx="215811" cy="127948"/>
          </a:xfrm>
          <a:prstGeom prst="line">
            <a:avLst/>
          </a:prstGeom>
          <a:noFill/>
          <a:ln w="6350" cap="flat" cmpd="sng" algn="ctr">
            <a:solidFill>
              <a:sysClr val="windowText" lastClr="000000"/>
            </a:solidFill>
            <a:prstDash val="solid"/>
            <a:miter lim="800000"/>
            <a:headEnd type="arrow" w="med" len="med"/>
            <a:tailEnd type="arrow" w="med" len="med"/>
          </a:ln>
          <a:effectLst/>
        </p:spPr>
      </p:cxnSp>
      <p:pic>
        <p:nvPicPr>
          <p:cNvPr id="40" name="Picture 39">
            <a:extLst>
              <a:ext uri="{FF2B5EF4-FFF2-40B4-BE49-F238E27FC236}">
                <a16:creationId xmlns:a16="http://schemas.microsoft.com/office/drawing/2014/main" id="{A035DD5D-0905-4429-915B-7B010A9006D1}"/>
              </a:ext>
            </a:extLst>
          </p:cNvPr>
          <p:cNvPicPr>
            <a:picLocks noChangeAspect="1"/>
          </p:cNvPicPr>
          <p:nvPr/>
        </p:nvPicPr>
        <p:blipFill>
          <a:blip r:embed="rId5"/>
          <a:stretch>
            <a:fillRect/>
          </a:stretch>
        </p:blipFill>
        <p:spPr>
          <a:xfrm>
            <a:off x="9726278" y="3602048"/>
            <a:ext cx="751440" cy="318318"/>
          </a:xfrm>
          <a:prstGeom prst="rect">
            <a:avLst/>
          </a:prstGeom>
        </p:spPr>
      </p:pic>
      <p:pic>
        <p:nvPicPr>
          <p:cNvPr id="41" name="Picture 40">
            <a:extLst>
              <a:ext uri="{FF2B5EF4-FFF2-40B4-BE49-F238E27FC236}">
                <a16:creationId xmlns:a16="http://schemas.microsoft.com/office/drawing/2014/main" id="{698C8F2D-9838-4F81-8C25-38F75EE2A1E2}"/>
              </a:ext>
            </a:extLst>
          </p:cNvPr>
          <p:cNvPicPr>
            <a:picLocks noChangeAspect="1"/>
          </p:cNvPicPr>
          <p:nvPr/>
        </p:nvPicPr>
        <p:blipFill>
          <a:blip r:embed="rId6"/>
          <a:stretch>
            <a:fillRect/>
          </a:stretch>
        </p:blipFill>
        <p:spPr>
          <a:xfrm>
            <a:off x="10534150" y="4908364"/>
            <a:ext cx="1022304" cy="175170"/>
          </a:xfrm>
          <a:prstGeom prst="rect">
            <a:avLst/>
          </a:prstGeom>
        </p:spPr>
      </p:pic>
      <p:pic>
        <p:nvPicPr>
          <p:cNvPr id="42" name="Picture 41">
            <a:extLst>
              <a:ext uri="{FF2B5EF4-FFF2-40B4-BE49-F238E27FC236}">
                <a16:creationId xmlns:a16="http://schemas.microsoft.com/office/drawing/2014/main" id="{B500CF12-1A2F-4677-96D1-92C758C583CD}"/>
              </a:ext>
            </a:extLst>
          </p:cNvPr>
          <p:cNvPicPr>
            <a:picLocks noChangeAspect="1"/>
          </p:cNvPicPr>
          <p:nvPr/>
        </p:nvPicPr>
        <p:blipFill>
          <a:blip r:embed="rId7"/>
          <a:stretch>
            <a:fillRect/>
          </a:stretch>
        </p:blipFill>
        <p:spPr>
          <a:xfrm>
            <a:off x="10843811" y="4139710"/>
            <a:ext cx="749869" cy="198684"/>
          </a:xfrm>
          <a:prstGeom prst="rect">
            <a:avLst/>
          </a:prstGeom>
        </p:spPr>
      </p:pic>
      <p:pic>
        <p:nvPicPr>
          <p:cNvPr id="43" name="Picture 42">
            <a:extLst>
              <a:ext uri="{FF2B5EF4-FFF2-40B4-BE49-F238E27FC236}">
                <a16:creationId xmlns:a16="http://schemas.microsoft.com/office/drawing/2014/main" id="{83602793-12A7-487E-B9A0-D1882D5C0593}"/>
              </a:ext>
            </a:extLst>
          </p:cNvPr>
          <p:cNvPicPr>
            <a:picLocks noChangeAspect="1"/>
          </p:cNvPicPr>
          <p:nvPr/>
        </p:nvPicPr>
        <p:blipFill>
          <a:blip r:embed="rId8"/>
          <a:stretch>
            <a:fillRect/>
          </a:stretch>
        </p:blipFill>
        <p:spPr>
          <a:xfrm>
            <a:off x="9227868" y="4832379"/>
            <a:ext cx="692145" cy="230715"/>
          </a:xfrm>
          <a:prstGeom prst="rect">
            <a:avLst/>
          </a:prstGeom>
        </p:spPr>
      </p:pic>
      <p:sp>
        <p:nvSpPr>
          <p:cNvPr id="44" name="TextBox 43">
            <a:extLst>
              <a:ext uri="{FF2B5EF4-FFF2-40B4-BE49-F238E27FC236}">
                <a16:creationId xmlns:a16="http://schemas.microsoft.com/office/drawing/2014/main" id="{F4A0CDBD-F2BD-4A0C-8FED-576E22E1DD89}"/>
              </a:ext>
            </a:extLst>
          </p:cNvPr>
          <p:cNvSpPr txBox="1"/>
          <p:nvPr/>
        </p:nvSpPr>
        <p:spPr>
          <a:xfrm>
            <a:off x="3720167" y="6776180"/>
            <a:ext cx="2375833"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Semi-open type 1 IP model</a:t>
            </a:r>
            <a:endParaRPr lang="en-GB" sz="12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290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5E2E00-7E69-4098-98C7-5FC108B5D37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Club (semi-open type 1) IP model</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1556C75-F368-48CA-86AE-4442F3DA5A42}"/>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TextBox 5">
            <a:extLst>
              <a:ext uri="{FF2B5EF4-FFF2-40B4-BE49-F238E27FC236}">
                <a16:creationId xmlns:a16="http://schemas.microsoft.com/office/drawing/2014/main" id="{8CCF6F57-420F-4199-B8DF-0180785BE76E}"/>
              </a:ext>
            </a:extLst>
          </p:cNvPr>
          <p:cNvSpPr txBox="1"/>
          <p:nvPr/>
        </p:nvSpPr>
        <p:spPr>
          <a:xfrm>
            <a:off x="3205890" y="6638634"/>
            <a:ext cx="4912116" cy="911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Variance within the category is due to directionality (unidirectional/bidirectional), control system (centralized/ decentralized)</a:t>
            </a:r>
          </a:p>
        </p:txBody>
      </p:sp>
      <p:sp>
        <p:nvSpPr>
          <p:cNvPr id="7" name="Rounded Rectangle 122">
            <a:extLst>
              <a:ext uri="{FF2B5EF4-FFF2-40B4-BE49-F238E27FC236}">
                <a16:creationId xmlns:a16="http://schemas.microsoft.com/office/drawing/2014/main" id="{AE3050C9-A03B-4722-8FAE-24A9B0730C85}"/>
              </a:ext>
            </a:extLst>
          </p:cNvPr>
          <p:cNvSpPr/>
          <p:nvPr/>
        </p:nvSpPr>
        <p:spPr>
          <a:xfrm rot="1641850">
            <a:off x="8446826" y="3365144"/>
            <a:ext cx="172300" cy="727769"/>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 name="Rounded Rectangle 121">
            <a:extLst>
              <a:ext uri="{FF2B5EF4-FFF2-40B4-BE49-F238E27FC236}">
                <a16:creationId xmlns:a16="http://schemas.microsoft.com/office/drawing/2014/main" id="{0A79D27E-EC52-4A60-8D7C-0AD543F4296A}"/>
              </a:ext>
            </a:extLst>
          </p:cNvPr>
          <p:cNvSpPr/>
          <p:nvPr/>
        </p:nvSpPr>
        <p:spPr>
          <a:xfrm rot="5953638">
            <a:off x="8900422" y="3097736"/>
            <a:ext cx="158025" cy="55066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 name="Rounded Rectangle 120">
            <a:extLst>
              <a:ext uri="{FF2B5EF4-FFF2-40B4-BE49-F238E27FC236}">
                <a16:creationId xmlns:a16="http://schemas.microsoft.com/office/drawing/2014/main" id="{B7F07107-6585-432B-99ED-0B4645382879}"/>
              </a:ext>
            </a:extLst>
          </p:cNvPr>
          <p:cNvSpPr/>
          <p:nvPr/>
        </p:nvSpPr>
        <p:spPr>
          <a:xfrm rot="2690130">
            <a:off x="8444400" y="3284370"/>
            <a:ext cx="172300" cy="449881"/>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 name="Rounded Rectangle 119">
            <a:extLst>
              <a:ext uri="{FF2B5EF4-FFF2-40B4-BE49-F238E27FC236}">
                <a16:creationId xmlns:a16="http://schemas.microsoft.com/office/drawing/2014/main" id="{D1BC8B9A-14F4-4BA8-8119-1FFF0D4024B1}"/>
              </a:ext>
            </a:extLst>
          </p:cNvPr>
          <p:cNvSpPr/>
          <p:nvPr/>
        </p:nvSpPr>
        <p:spPr>
          <a:xfrm rot="279524">
            <a:off x="8259143" y="3673870"/>
            <a:ext cx="172300" cy="401572"/>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 name="Rounded Rectangle 118">
            <a:extLst>
              <a:ext uri="{FF2B5EF4-FFF2-40B4-BE49-F238E27FC236}">
                <a16:creationId xmlns:a16="http://schemas.microsoft.com/office/drawing/2014/main" id="{2DE497BD-C9E3-4D99-9A3E-4D3325BB3CBB}"/>
              </a:ext>
            </a:extLst>
          </p:cNvPr>
          <p:cNvSpPr/>
          <p:nvPr/>
        </p:nvSpPr>
        <p:spPr>
          <a:xfrm rot="7407981">
            <a:off x="8485896" y="3922866"/>
            <a:ext cx="158025" cy="558560"/>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2" name="Rounded Rectangle 117">
            <a:extLst>
              <a:ext uri="{FF2B5EF4-FFF2-40B4-BE49-F238E27FC236}">
                <a16:creationId xmlns:a16="http://schemas.microsoft.com/office/drawing/2014/main" id="{1F4C1A9C-9C1E-40A4-9E35-85A62998F5A7}"/>
              </a:ext>
            </a:extLst>
          </p:cNvPr>
          <p:cNvSpPr/>
          <p:nvPr/>
        </p:nvSpPr>
        <p:spPr>
          <a:xfrm rot="3639997">
            <a:off x="8909191" y="4089746"/>
            <a:ext cx="158025" cy="361912"/>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3" name="Rounded Rectangle 116">
            <a:extLst>
              <a:ext uri="{FF2B5EF4-FFF2-40B4-BE49-F238E27FC236}">
                <a16:creationId xmlns:a16="http://schemas.microsoft.com/office/drawing/2014/main" id="{E6F8268F-CB5D-445C-A7BC-0C202297D2FF}"/>
              </a:ext>
            </a:extLst>
          </p:cNvPr>
          <p:cNvSpPr/>
          <p:nvPr/>
        </p:nvSpPr>
        <p:spPr>
          <a:xfrm rot="9344569">
            <a:off x="9262266" y="3369806"/>
            <a:ext cx="172300" cy="492674"/>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4" name="Rounded Rectangle 115">
            <a:extLst>
              <a:ext uri="{FF2B5EF4-FFF2-40B4-BE49-F238E27FC236}">
                <a16:creationId xmlns:a16="http://schemas.microsoft.com/office/drawing/2014/main" id="{AAA67C83-69FE-4BB3-9315-E1DDECA9A834}"/>
              </a:ext>
            </a:extLst>
          </p:cNvPr>
          <p:cNvSpPr/>
          <p:nvPr/>
        </p:nvSpPr>
        <p:spPr>
          <a:xfrm rot="1587166">
            <a:off x="9243893" y="3836251"/>
            <a:ext cx="172300" cy="384252"/>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5" name="Rounded Rectangle 114">
            <a:extLst>
              <a:ext uri="{FF2B5EF4-FFF2-40B4-BE49-F238E27FC236}">
                <a16:creationId xmlns:a16="http://schemas.microsoft.com/office/drawing/2014/main" id="{E94AA249-0D6B-4CF4-B965-8E02D9B97CE4}"/>
              </a:ext>
            </a:extLst>
          </p:cNvPr>
          <p:cNvSpPr/>
          <p:nvPr/>
        </p:nvSpPr>
        <p:spPr>
          <a:xfrm rot="7480670">
            <a:off x="9017700" y="3113938"/>
            <a:ext cx="158025" cy="947547"/>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6" name="Rounded Rectangle 113">
            <a:extLst>
              <a:ext uri="{FF2B5EF4-FFF2-40B4-BE49-F238E27FC236}">
                <a16:creationId xmlns:a16="http://schemas.microsoft.com/office/drawing/2014/main" id="{D5F79511-0EC6-4F35-A830-16126CA9C27B}"/>
              </a:ext>
            </a:extLst>
          </p:cNvPr>
          <p:cNvSpPr/>
          <p:nvPr/>
        </p:nvSpPr>
        <p:spPr>
          <a:xfrm rot="9063918">
            <a:off x="8490265" y="3578834"/>
            <a:ext cx="172300" cy="790037"/>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7" name="Rounded Rectangle 112">
            <a:extLst>
              <a:ext uri="{FF2B5EF4-FFF2-40B4-BE49-F238E27FC236}">
                <a16:creationId xmlns:a16="http://schemas.microsoft.com/office/drawing/2014/main" id="{DC7E4827-AAE5-439C-80B1-68F8A6161FD4}"/>
              </a:ext>
            </a:extLst>
          </p:cNvPr>
          <p:cNvSpPr/>
          <p:nvPr/>
        </p:nvSpPr>
        <p:spPr>
          <a:xfrm rot="5953638">
            <a:off x="8747431" y="3617781"/>
            <a:ext cx="158025" cy="947547"/>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8" name="Rounded Rectangle 111">
            <a:extLst>
              <a:ext uri="{FF2B5EF4-FFF2-40B4-BE49-F238E27FC236}">
                <a16:creationId xmlns:a16="http://schemas.microsoft.com/office/drawing/2014/main" id="{CBCBE790-1948-4F45-AFB1-1CEBEDAF3D26}"/>
              </a:ext>
            </a:extLst>
          </p:cNvPr>
          <p:cNvSpPr/>
          <p:nvPr/>
        </p:nvSpPr>
        <p:spPr>
          <a:xfrm rot="10616994">
            <a:off x="8641206" y="3347424"/>
            <a:ext cx="172300" cy="99581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9" name="Rounded Rectangle 110">
            <a:extLst>
              <a:ext uri="{FF2B5EF4-FFF2-40B4-BE49-F238E27FC236}">
                <a16:creationId xmlns:a16="http://schemas.microsoft.com/office/drawing/2014/main" id="{AB18AEA7-1EC2-49AC-9DAD-5292D2B5CFB7}"/>
              </a:ext>
            </a:extLst>
          </p:cNvPr>
          <p:cNvSpPr/>
          <p:nvPr/>
        </p:nvSpPr>
        <p:spPr>
          <a:xfrm rot="19825267">
            <a:off x="8912643" y="3277401"/>
            <a:ext cx="172300" cy="99581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0" name="Rounded Rectangle 109">
            <a:extLst>
              <a:ext uri="{FF2B5EF4-FFF2-40B4-BE49-F238E27FC236}">
                <a16:creationId xmlns:a16="http://schemas.microsoft.com/office/drawing/2014/main" id="{3B09F86A-787B-45D7-B691-C824ED83827C}"/>
              </a:ext>
            </a:extLst>
          </p:cNvPr>
          <p:cNvSpPr/>
          <p:nvPr/>
        </p:nvSpPr>
        <p:spPr>
          <a:xfrm rot="5953638">
            <a:off x="8837545" y="3204792"/>
            <a:ext cx="158025" cy="108577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1" name="Rounded Rectangle 108">
            <a:extLst>
              <a:ext uri="{FF2B5EF4-FFF2-40B4-BE49-F238E27FC236}">
                <a16:creationId xmlns:a16="http://schemas.microsoft.com/office/drawing/2014/main" id="{C23E8692-DE13-4934-A42C-F61F2F35499A}"/>
              </a:ext>
            </a:extLst>
          </p:cNvPr>
          <p:cNvSpPr/>
          <p:nvPr/>
        </p:nvSpPr>
        <p:spPr>
          <a:xfrm rot="1384191">
            <a:off x="8942315" y="3405196"/>
            <a:ext cx="172300" cy="954047"/>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A21E1FC7-B66A-40DF-9D15-9F23157CDF2E}"/>
              </a:ext>
            </a:extLst>
          </p:cNvPr>
          <p:cNvSpPr/>
          <p:nvPr/>
        </p:nvSpPr>
        <p:spPr>
          <a:xfrm rot="20280000">
            <a:off x="6432298" y="3220417"/>
            <a:ext cx="1276297" cy="1139171"/>
          </a:xfrm>
          <a:prstGeom prst="ellipse">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3" name="Rounded Rectangle 4">
            <a:extLst>
              <a:ext uri="{FF2B5EF4-FFF2-40B4-BE49-F238E27FC236}">
                <a16:creationId xmlns:a16="http://schemas.microsoft.com/office/drawing/2014/main" id="{E74B0DB5-5C65-4744-B5E2-911E68546196}"/>
              </a:ext>
            </a:extLst>
          </p:cNvPr>
          <p:cNvSpPr/>
          <p:nvPr/>
        </p:nvSpPr>
        <p:spPr>
          <a:xfrm rot="5340000">
            <a:off x="5587939" y="3494280"/>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4" name="Rounded Rectangle 5">
            <a:extLst>
              <a:ext uri="{FF2B5EF4-FFF2-40B4-BE49-F238E27FC236}">
                <a16:creationId xmlns:a16="http://schemas.microsoft.com/office/drawing/2014/main" id="{D1A44B22-4273-4F3F-8DE2-4FC0CC42B3C7}"/>
              </a:ext>
            </a:extLst>
          </p:cNvPr>
          <p:cNvSpPr/>
          <p:nvPr/>
        </p:nvSpPr>
        <p:spPr>
          <a:xfrm rot="6900000">
            <a:off x="5025656" y="3401951"/>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5" name="Rounded Rectangle 6">
            <a:extLst>
              <a:ext uri="{FF2B5EF4-FFF2-40B4-BE49-F238E27FC236}">
                <a16:creationId xmlns:a16="http://schemas.microsoft.com/office/drawing/2014/main" id="{25AF76C3-402B-4A32-B602-82C83585DE20}"/>
              </a:ext>
            </a:extLst>
          </p:cNvPr>
          <p:cNvSpPr/>
          <p:nvPr/>
        </p:nvSpPr>
        <p:spPr>
          <a:xfrm rot="3300000">
            <a:off x="5051736" y="3639888"/>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6" name="Rounded Rectangle 7">
            <a:extLst>
              <a:ext uri="{FF2B5EF4-FFF2-40B4-BE49-F238E27FC236}">
                <a16:creationId xmlns:a16="http://schemas.microsoft.com/office/drawing/2014/main" id="{31DE0297-2287-4D47-A474-6A6ECDCBC4F7}"/>
              </a:ext>
            </a:extLst>
          </p:cNvPr>
          <p:cNvSpPr/>
          <p:nvPr/>
        </p:nvSpPr>
        <p:spPr>
          <a:xfrm rot="2280000">
            <a:off x="5445359" y="3292474"/>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7" name="Rounded Rectangle 8">
            <a:extLst>
              <a:ext uri="{FF2B5EF4-FFF2-40B4-BE49-F238E27FC236}">
                <a16:creationId xmlns:a16="http://schemas.microsoft.com/office/drawing/2014/main" id="{D379A4C4-5BBC-47FE-9A83-5AA00D27C4A4}"/>
              </a:ext>
            </a:extLst>
          </p:cNvPr>
          <p:cNvSpPr/>
          <p:nvPr/>
        </p:nvSpPr>
        <p:spPr>
          <a:xfrm rot="20280000">
            <a:off x="5416097" y="3769993"/>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8" name="Rounded Rectangle 9">
            <a:extLst>
              <a:ext uri="{FF2B5EF4-FFF2-40B4-BE49-F238E27FC236}">
                <a16:creationId xmlns:a16="http://schemas.microsoft.com/office/drawing/2014/main" id="{58FBE382-A151-4228-BA05-31B1EC47D8CC}"/>
              </a:ext>
            </a:extLst>
          </p:cNvPr>
          <p:cNvSpPr/>
          <p:nvPr/>
        </p:nvSpPr>
        <p:spPr>
          <a:xfrm rot="20280000">
            <a:off x="5188780" y="3277344"/>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9" name="Rounded Rectangle 11">
            <a:extLst>
              <a:ext uri="{FF2B5EF4-FFF2-40B4-BE49-F238E27FC236}">
                <a16:creationId xmlns:a16="http://schemas.microsoft.com/office/drawing/2014/main" id="{4C533D39-CCA6-46BC-823D-9A6BFB517467}"/>
              </a:ext>
            </a:extLst>
          </p:cNvPr>
          <p:cNvSpPr/>
          <p:nvPr/>
        </p:nvSpPr>
        <p:spPr>
          <a:xfrm rot="20280000">
            <a:off x="3187713" y="3430776"/>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0" name="Rounded Rectangle 12">
            <a:extLst>
              <a:ext uri="{FF2B5EF4-FFF2-40B4-BE49-F238E27FC236}">
                <a16:creationId xmlns:a16="http://schemas.microsoft.com/office/drawing/2014/main" id="{35CD4D0A-E148-4BE1-94BF-CF8F1FA8A873}"/>
              </a:ext>
            </a:extLst>
          </p:cNvPr>
          <p:cNvSpPr/>
          <p:nvPr/>
        </p:nvSpPr>
        <p:spPr>
          <a:xfrm rot="20280000">
            <a:off x="1732880" y="3474557"/>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F6297939-1B75-421F-9044-1F3A233BA2E2}"/>
              </a:ext>
            </a:extLst>
          </p:cNvPr>
          <p:cNvSpPr/>
          <p:nvPr/>
        </p:nvSpPr>
        <p:spPr>
          <a:xfrm>
            <a:off x="1874231" y="3917166"/>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F62D1186-1FDA-4552-96FE-E9E32DB12408}"/>
              </a:ext>
            </a:extLst>
          </p:cNvPr>
          <p:cNvSpPr/>
          <p:nvPr/>
        </p:nvSpPr>
        <p:spPr>
          <a:xfrm>
            <a:off x="1592828" y="3404239"/>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33" name="Straight Connector 32">
            <a:extLst>
              <a:ext uri="{FF2B5EF4-FFF2-40B4-BE49-F238E27FC236}">
                <a16:creationId xmlns:a16="http://schemas.microsoft.com/office/drawing/2014/main" id="{6833938C-1F23-434C-9132-058550871CC9}"/>
              </a:ext>
            </a:extLst>
          </p:cNvPr>
          <p:cNvCxnSpPr/>
          <p:nvPr/>
        </p:nvCxnSpPr>
        <p:spPr>
          <a:xfrm flipH="1" flipV="1">
            <a:off x="1736160" y="3539575"/>
            <a:ext cx="159582" cy="401198"/>
          </a:xfrm>
          <a:prstGeom prst="line">
            <a:avLst/>
          </a:prstGeom>
          <a:noFill/>
          <a:ln w="6350" cap="flat" cmpd="sng" algn="ctr">
            <a:solidFill>
              <a:sysClr val="windowText" lastClr="000000"/>
            </a:solidFill>
            <a:prstDash val="solid"/>
            <a:miter lim="800000"/>
            <a:headEnd type="arrow" w="med" len="med"/>
            <a:tailEnd type="none" w="med" len="med"/>
          </a:ln>
          <a:effectLst/>
        </p:spPr>
      </p:cxnSp>
      <p:sp>
        <p:nvSpPr>
          <p:cNvPr id="34" name="TextBox 33">
            <a:extLst>
              <a:ext uri="{FF2B5EF4-FFF2-40B4-BE49-F238E27FC236}">
                <a16:creationId xmlns:a16="http://schemas.microsoft.com/office/drawing/2014/main" id="{6A2F4A09-9B7E-4557-B311-CC3DE4CE7323}"/>
              </a:ext>
            </a:extLst>
          </p:cNvPr>
          <p:cNvSpPr txBox="1"/>
          <p:nvPr/>
        </p:nvSpPr>
        <p:spPr>
          <a:xfrm>
            <a:off x="810856" y="2341419"/>
            <a:ext cx="1571917" cy="8442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Bilateral IP sharing – unidirectional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exclusive license</a:t>
            </a:r>
          </a:p>
        </p:txBody>
      </p:sp>
      <p:sp>
        <p:nvSpPr>
          <p:cNvPr id="35" name="TextBox 34">
            <a:extLst>
              <a:ext uri="{FF2B5EF4-FFF2-40B4-BE49-F238E27FC236}">
                <a16:creationId xmlns:a16="http://schemas.microsoft.com/office/drawing/2014/main" id="{BDDD0ABF-52D7-49EE-A3A2-D19E10B29D02}"/>
              </a:ext>
            </a:extLst>
          </p:cNvPr>
          <p:cNvSpPr txBox="1"/>
          <p:nvPr/>
        </p:nvSpPr>
        <p:spPr>
          <a:xfrm>
            <a:off x="7822597" y="2341419"/>
            <a:ext cx="1958842" cy="8442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Decentralized IP sharing – patent pool model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multiple cross-licensing</a:t>
            </a:r>
            <a:endParaRPr kumimoji="0" lang="en-GB"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6" name="Oval 35">
            <a:extLst>
              <a:ext uri="{FF2B5EF4-FFF2-40B4-BE49-F238E27FC236}">
                <a16:creationId xmlns:a16="http://schemas.microsoft.com/office/drawing/2014/main" id="{1F1899BE-3C95-4F4C-BD9F-687C16967528}"/>
              </a:ext>
            </a:extLst>
          </p:cNvPr>
          <p:cNvSpPr/>
          <p:nvPr/>
        </p:nvSpPr>
        <p:spPr>
          <a:xfrm>
            <a:off x="8717820" y="4247329"/>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7" name="Oval 36">
            <a:extLst>
              <a:ext uri="{FF2B5EF4-FFF2-40B4-BE49-F238E27FC236}">
                <a16:creationId xmlns:a16="http://schemas.microsoft.com/office/drawing/2014/main" id="{A590E88E-2BE6-4872-AFD9-A8FC029E27AE}"/>
              </a:ext>
            </a:extLst>
          </p:cNvPr>
          <p:cNvSpPr/>
          <p:nvPr/>
        </p:nvSpPr>
        <p:spPr>
          <a:xfrm>
            <a:off x="9139755" y="3326947"/>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1486DF0C-53B0-4A05-9315-B75583D634DA}"/>
              </a:ext>
            </a:extLst>
          </p:cNvPr>
          <p:cNvSpPr/>
          <p:nvPr/>
        </p:nvSpPr>
        <p:spPr>
          <a:xfrm>
            <a:off x="9374424" y="3777728"/>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9" name="Oval 38">
            <a:extLst>
              <a:ext uri="{FF2B5EF4-FFF2-40B4-BE49-F238E27FC236}">
                <a16:creationId xmlns:a16="http://schemas.microsoft.com/office/drawing/2014/main" id="{3A972C38-31C4-4A44-9B2F-742BC054A59D}"/>
              </a:ext>
            </a:extLst>
          </p:cNvPr>
          <p:cNvSpPr/>
          <p:nvPr/>
        </p:nvSpPr>
        <p:spPr>
          <a:xfrm>
            <a:off x="9126737" y="4117003"/>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40" name="Oval 39">
            <a:extLst>
              <a:ext uri="{FF2B5EF4-FFF2-40B4-BE49-F238E27FC236}">
                <a16:creationId xmlns:a16="http://schemas.microsoft.com/office/drawing/2014/main" id="{7741E152-EB31-47EE-B19B-BF77D54C273B}"/>
              </a:ext>
            </a:extLst>
          </p:cNvPr>
          <p:cNvSpPr/>
          <p:nvPr/>
        </p:nvSpPr>
        <p:spPr>
          <a:xfrm>
            <a:off x="8244527" y="3957473"/>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41" name="Oval 40">
            <a:extLst>
              <a:ext uri="{FF2B5EF4-FFF2-40B4-BE49-F238E27FC236}">
                <a16:creationId xmlns:a16="http://schemas.microsoft.com/office/drawing/2014/main" id="{CCEE0B1A-C251-4B4B-AEA2-73FD70259F6B}"/>
              </a:ext>
            </a:extLst>
          </p:cNvPr>
          <p:cNvSpPr/>
          <p:nvPr/>
        </p:nvSpPr>
        <p:spPr>
          <a:xfrm>
            <a:off x="8274434" y="3603151"/>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42" name="Oval 41">
            <a:extLst>
              <a:ext uri="{FF2B5EF4-FFF2-40B4-BE49-F238E27FC236}">
                <a16:creationId xmlns:a16="http://schemas.microsoft.com/office/drawing/2014/main" id="{FB3EE1C9-DE52-4367-A35E-14C420758490}"/>
              </a:ext>
            </a:extLst>
          </p:cNvPr>
          <p:cNvSpPr/>
          <p:nvPr/>
        </p:nvSpPr>
        <p:spPr>
          <a:xfrm>
            <a:off x="8622739" y="3275923"/>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43" name="Straight Connector 42">
            <a:extLst>
              <a:ext uri="{FF2B5EF4-FFF2-40B4-BE49-F238E27FC236}">
                <a16:creationId xmlns:a16="http://schemas.microsoft.com/office/drawing/2014/main" id="{1FBFB831-2DFA-4C3C-8DA1-55003443DBCE}"/>
              </a:ext>
            </a:extLst>
          </p:cNvPr>
          <p:cNvCxnSpPr>
            <a:stCxn id="36" idx="1"/>
            <a:endCxn id="41" idx="5"/>
          </p:cNvCxnSpPr>
          <p:nvPr/>
        </p:nvCxnSpPr>
        <p:spPr>
          <a:xfrm flipH="1" flipV="1">
            <a:off x="8409582" y="3726335"/>
            <a:ext cx="331425" cy="542130"/>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4" name="Straight Connector 43">
            <a:extLst>
              <a:ext uri="{FF2B5EF4-FFF2-40B4-BE49-F238E27FC236}">
                <a16:creationId xmlns:a16="http://schemas.microsoft.com/office/drawing/2014/main" id="{40C12E9F-3AC4-4F2F-8A28-51B59AE9316B}"/>
              </a:ext>
            </a:extLst>
          </p:cNvPr>
          <p:cNvCxnSpPr>
            <a:stCxn id="36" idx="1"/>
            <a:endCxn id="42" idx="4"/>
          </p:cNvCxnSpPr>
          <p:nvPr/>
        </p:nvCxnSpPr>
        <p:spPr>
          <a:xfrm flipH="1" flipV="1">
            <a:off x="8701907" y="3420243"/>
            <a:ext cx="39101" cy="848222"/>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5" name="Straight Connector 44">
            <a:extLst>
              <a:ext uri="{FF2B5EF4-FFF2-40B4-BE49-F238E27FC236}">
                <a16:creationId xmlns:a16="http://schemas.microsoft.com/office/drawing/2014/main" id="{A0A23257-1CEC-42B4-918E-D6A49A63C0BC}"/>
              </a:ext>
            </a:extLst>
          </p:cNvPr>
          <p:cNvCxnSpPr>
            <a:stCxn id="38" idx="0"/>
            <a:endCxn id="37" idx="5"/>
          </p:cNvCxnSpPr>
          <p:nvPr/>
        </p:nvCxnSpPr>
        <p:spPr>
          <a:xfrm flipH="1" flipV="1">
            <a:off x="9274904" y="3450133"/>
            <a:ext cx="178689" cy="327596"/>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6" name="Straight Connector 45">
            <a:extLst>
              <a:ext uri="{FF2B5EF4-FFF2-40B4-BE49-F238E27FC236}">
                <a16:creationId xmlns:a16="http://schemas.microsoft.com/office/drawing/2014/main" id="{0E3906C0-C778-4085-B951-50DF4A24ABD1}"/>
              </a:ext>
            </a:extLst>
          </p:cNvPr>
          <p:cNvCxnSpPr>
            <a:stCxn id="36" idx="6"/>
          </p:cNvCxnSpPr>
          <p:nvPr/>
        </p:nvCxnSpPr>
        <p:spPr>
          <a:xfrm flipV="1">
            <a:off x="8876155" y="4189164"/>
            <a:ext cx="250583" cy="130326"/>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7" name="Straight Connector 46">
            <a:extLst>
              <a:ext uri="{FF2B5EF4-FFF2-40B4-BE49-F238E27FC236}">
                <a16:creationId xmlns:a16="http://schemas.microsoft.com/office/drawing/2014/main" id="{A27096EC-6F3A-418C-97BF-9DF710E2894A}"/>
              </a:ext>
            </a:extLst>
          </p:cNvPr>
          <p:cNvCxnSpPr>
            <a:stCxn id="40" idx="7"/>
            <a:endCxn id="42" idx="4"/>
          </p:cNvCxnSpPr>
          <p:nvPr/>
        </p:nvCxnSpPr>
        <p:spPr>
          <a:xfrm flipV="1">
            <a:off x="8388071" y="3420243"/>
            <a:ext cx="313837" cy="567158"/>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8" name="Straight Connector 47">
            <a:extLst>
              <a:ext uri="{FF2B5EF4-FFF2-40B4-BE49-F238E27FC236}">
                <a16:creationId xmlns:a16="http://schemas.microsoft.com/office/drawing/2014/main" id="{FC7F917B-761C-4CE2-A84D-7386586C1D7B}"/>
              </a:ext>
            </a:extLst>
          </p:cNvPr>
          <p:cNvCxnSpPr>
            <a:stCxn id="38" idx="3"/>
            <a:endCxn id="39" idx="7"/>
          </p:cNvCxnSpPr>
          <p:nvPr/>
        </p:nvCxnSpPr>
        <p:spPr>
          <a:xfrm flipH="1">
            <a:off x="9261884" y="3900913"/>
            <a:ext cx="135728" cy="237225"/>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49" name="Straight Connector 48">
            <a:extLst>
              <a:ext uri="{FF2B5EF4-FFF2-40B4-BE49-F238E27FC236}">
                <a16:creationId xmlns:a16="http://schemas.microsoft.com/office/drawing/2014/main" id="{18DA6425-A54C-4399-B21B-AA7B119A618E}"/>
              </a:ext>
            </a:extLst>
          </p:cNvPr>
          <p:cNvCxnSpPr>
            <a:stCxn id="42" idx="6"/>
            <a:endCxn id="37" idx="2"/>
          </p:cNvCxnSpPr>
          <p:nvPr/>
        </p:nvCxnSpPr>
        <p:spPr>
          <a:xfrm>
            <a:off x="8781075" y="3348083"/>
            <a:ext cx="358681" cy="51024"/>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0" name="Straight Connector 49">
            <a:extLst>
              <a:ext uri="{FF2B5EF4-FFF2-40B4-BE49-F238E27FC236}">
                <a16:creationId xmlns:a16="http://schemas.microsoft.com/office/drawing/2014/main" id="{B9C0C225-5D0A-4EF3-B2CF-38A0BACA8105}"/>
              </a:ext>
            </a:extLst>
          </p:cNvPr>
          <p:cNvCxnSpPr>
            <a:stCxn id="42" idx="5"/>
            <a:endCxn id="38" idx="1"/>
          </p:cNvCxnSpPr>
          <p:nvPr/>
        </p:nvCxnSpPr>
        <p:spPr>
          <a:xfrm>
            <a:off x="8757887" y="3399108"/>
            <a:ext cx="639725" cy="399756"/>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1" name="Straight Connector 50">
            <a:extLst>
              <a:ext uri="{FF2B5EF4-FFF2-40B4-BE49-F238E27FC236}">
                <a16:creationId xmlns:a16="http://schemas.microsoft.com/office/drawing/2014/main" id="{F81C5A4D-546B-481B-A393-DFD15983A885}"/>
              </a:ext>
            </a:extLst>
          </p:cNvPr>
          <p:cNvCxnSpPr>
            <a:stCxn id="41" idx="7"/>
            <a:endCxn id="42" idx="3"/>
          </p:cNvCxnSpPr>
          <p:nvPr/>
        </p:nvCxnSpPr>
        <p:spPr>
          <a:xfrm flipV="1">
            <a:off x="8409582" y="3399108"/>
            <a:ext cx="236345" cy="225178"/>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2" name="Straight Connector 51">
            <a:extLst>
              <a:ext uri="{FF2B5EF4-FFF2-40B4-BE49-F238E27FC236}">
                <a16:creationId xmlns:a16="http://schemas.microsoft.com/office/drawing/2014/main" id="{21883B62-5270-4FA1-A369-06D613C92A06}"/>
              </a:ext>
            </a:extLst>
          </p:cNvPr>
          <p:cNvCxnSpPr>
            <a:stCxn id="40" idx="5"/>
            <a:endCxn id="36" idx="2"/>
          </p:cNvCxnSpPr>
          <p:nvPr/>
        </p:nvCxnSpPr>
        <p:spPr>
          <a:xfrm>
            <a:off x="8388071" y="4089449"/>
            <a:ext cx="329750" cy="230041"/>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3" name="Straight Connector 52">
            <a:extLst>
              <a:ext uri="{FF2B5EF4-FFF2-40B4-BE49-F238E27FC236}">
                <a16:creationId xmlns:a16="http://schemas.microsoft.com/office/drawing/2014/main" id="{9F252E80-C8C5-4FF8-83CD-3B3CFBFFDCF6}"/>
              </a:ext>
            </a:extLst>
          </p:cNvPr>
          <p:cNvCxnSpPr>
            <a:stCxn id="40" idx="0"/>
            <a:endCxn id="41" idx="4"/>
          </p:cNvCxnSpPr>
          <p:nvPr/>
        </p:nvCxnSpPr>
        <p:spPr>
          <a:xfrm flipV="1">
            <a:off x="8332091" y="3747470"/>
            <a:ext cx="21511" cy="218795"/>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4" name="Straight Connector 53">
            <a:extLst>
              <a:ext uri="{FF2B5EF4-FFF2-40B4-BE49-F238E27FC236}">
                <a16:creationId xmlns:a16="http://schemas.microsoft.com/office/drawing/2014/main" id="{8BD81973-4585-4FDE-9EAD-9314B1AC4E24}"/>
              </a:ext>
            </a:extLst>
          </p:cNvPr>
          <p:cNvCxnSpPr>
            <a:stCxn id="36" idx="7"/>
            <a:endCxn id="38" idx="2"/>
          </p:cNvCxnSpPr>
          <p:nvPr/>
        </p:nvCxnSpPr>
        <p:spPr>
          <a:xfrm flipV="1">
            <a:off x="8852968" y="3849889"/>
            <a:ext cx="521457" cy="418576"/>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5" name="Straight Connector 54">
            <a:extLst>
              <a:ext uri="{FF2B5EF4-FFF2-40B4-BE49-F238E27FC236}">
                <a16:creationId xmlns:a16="http://schemas.microsoft.com/office/drawing/2014/main" id="{B0C0AE32-34BD-418C-B316-C5750AFD7939}"/>
              </a:ext>
            </a:extLst>
          </p:cNvPr>
          <p:cNvCxnSpPr>
            <a:stCxn id="36" idx="7"/>
            <a:endCxn id="37" idx="4"/>
          </p:cNvCxnSpPr>
          <p:nvPr/>
        </p:nvCxnSpPr>
        <p:spPr>
          <a:xfrm flipV="1">
            <a:off x="8852968" y="3471267"/>
            <a:ext cx="365955" cy="797198"/>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6" name="Straight Connector 55">
            <a:extLst>
              <a:ext uri="{FF2B5EF4-FFF2-40B4-BE49-F238E27FC236}">
                <a16:creationId xmlns:a16="http://schemas.microsoft.com/office/drawing/2014/main" id="{0A9688ED-621C-4470-9B54-D602A49EF697}"/>
              </a:ext>
            </a:extLst>
          </p:cNvPr>
          <p:cNvCxnSpPr>
            <a:stCxn id="41" idx="6"/>
            <a:endCxn id="37" idx="3"/>
          </p:cNvCxnSpPr>
          <p:nvPr/>
        </p:nvCxnSpPr>
        <p:spPr>
          <a:xfrm flipV="1">
            <a:off x="8432770" y="3450133"/>
            <a:ext cx="730174" cy="225178"/>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7" name="Straight Connector 56">
            <a:extLst>
              <a:ext uri="{FF2B5EF4-FFF2-40B4-BE49-F238E27FC236}">
                <a16:creationId xmlns:a16="http://schemas.microsoft.com/office/drawing/2014/main" id="{961E0E00-5E13-4B91-9C9A-8EAE3E6DE935}"/>
              </a:ext>
            </a:extLst>
          </p:cNvPr>
          <p:cNvCxnSpPr>
            <a:stCxn id="41" idx="6"/>
            <a:endCxn id="38" idx="1"/>
          </p:cNvCxnSpPr>
          <p:nvPr/>
        </p:nvCxnSpPr>
        <p:spPr>
          <a:xfrm>
            <a:off x="8432770" y="3675311"/>
            <a:ext cx="964843" cy="123554"/>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8" name="Straight Connector 57">
            <a:extLst>
              <a:ext uri="{FF2B5EF4-FFF2-40B4-BE49-F238E27FC236}">
                <a16:creationId xmlns:a16="http://schemas.microsoft.com/office/drawing/2014/main" id="{3BA615A2-CF87-4401-A1F8-1D300FC72B40}"/>
              </a:ext>
            </a:extLst>
          </p:cNvPr>
          <p:cNvCxnSpPr>
            <a:stCxn id="42" idx="5"/>
            <a:endCxn id="39" idx="0"/>
          </p:cNvCxnSpPr>
          <p:nvPr/>
        </p:nvCxnSpPr>
        <p:spPr>
          <a:xfrm>
            <a:off x="8757887" y="3399108"/>
            <a:ext cx="448018" cy="717897"/>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59" name="Straight Connector 58">
            <a:extLst>
              <a:ext uri="{FF2B5EF4-FFF2-40B4-BE49-F238E27FC236}">
                <a16:creationId xmlns:a16="http://schemas.microsoft.com/office/drawing/2014/main" id="{2A1D5479-02F3-443F-B849-5F69DBA707F2}"/>
              </a:ext>
            </a:extLst>
          </p:cNvPr>
          <p:cNvCxnSpPr>
            <a:stCxn id="37" idx="4"/>
            <a:endCxn id="39" idx="0"/>
          </p:cNvCxnSpPr>
          <p:nvPr/>
        </p:nvCxnSpPr>
        <p:spPr>
          <a:xfrm flipH="1">
            <a:off x="9205905" y="3471267"/>
            <a:ext cx="13018" cy="645737"/>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60" name="Straight Connector 59">
            <a:extLst>
              <a:ext uri="{FF2B5EF4-FFF2-40B4-BE49-F238E27FC236}">
                <a16:creationId xmlns:a16="http://schemas.microsoft.com/office/drawing/2014/main" id="{73CF9FB4-BAE8-4E22-AD02-4056E8529C6C}"/>
              </a:ext>
            </a:extLst>
          </p:cNvPr>
          <p:cNvCxnSpPr>
            <a:stCxn id="40" idx="6"/>
            <a:endCxn id="39" idx="1"/>
          </p:cNvCxnSpPr>
          <p:nvPr/>
        </p:nvCxnSpPr>
        <p:spPr>
          <a:xfrm>
            <a:off x="8411259" y="4038425"/>
            <a:ext cx="738667" cy="99715"/>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61" name="Oval 60">
            <a:extLst>
              <a:ext uri="{FF2B5EF4-FFF2-40B4-BE49-F238E27FC236}">
                <a16:creationId xmlns:a16="http://schemas.microsoft.com/office/drawing/2014/main" id="{93444CA6-A0FF-487A-B09A-D7D41ABA8B96}"/>
              </a:ext>
            </a:extLst>
          </p:cNvPr>
          <p:cNvSpPr/>
          <p:nvPr/>
        </p:nvSpPr>
        <p:spPr>
          <a:xfrm>
            <a:off x="5260798" y="3722650"/>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2" name="Oval 61">
            <a:extLst>
              <a:ext uri="{FF2B5EF4-FFF2-40B4-BE49-F238E27FC236}">
                <a16:creationId xmlns:a16="http://schemas.microsoft.com/office/drawing/2014/main" id="{6AAF38AC-0335-49E3-B230-DB22C60E5A00}"/>
              </a:ext>
            </a:extLst>
          </p:cNvPr>
          <p:cNvSpPr/>
          <p:nvPr/>
        </p:nvSpPr>
        <p:spPr>
          <a:xfrm>
            <a:off x="5638690" y="3281688"/>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3" name="Oval 62">
            <a:extLst>
              <a:ext uri="{FF2B5EF4-FFF2-40B4-BE49-F238E27FC236}">
                <a16:creationId xmlns:a16="http://schemas.microsoft.com/office/drawing/2014/main" id="{3A8D62C6-C39C-4813-BAF4-41EE64608E2D}"/>
              </a:ext>
            </a:extLst>
          </p:cNvPr>
          <p:cNvSpPr/>
          <p:nvPr/>
        </p:nvSpPr>
        <p:spPr>
          <a:xfrm>
            <a:off x="5876361" y="3727895"/>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4" name="Oval 63">
            <a:extLst>
              <a:ext uri="{FF2B5EF4-FFF2-40B4-BE49-F238E27FC236}">
                <a16:creationId xmlns:a16="http://schemas.microsoft.com/office/drawing/2014/main" id="{2DEC8E89-1ECE-4D27-9D35-7EAE04C85F26}"/>
              </a:ext>
            </a:extLst>
          </p:cNvPr>
          <p:cNvSpPr/>
          <p:nvPr/>
        </p:nvSpPr>
        <p:spPr>
          <a:xfrm>
            <a:off x="5556550" y="4188734"/>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5" name="Oval 64">
            <a:extLst>
              <a:ext uri="{FF2B5EF4-FFF2-40B4-BE49-F238E27FC236}">
                <a16:creationId xmlns:a16="http://schemas.microsoft.com/office/drawing/2014/main" id="{CADB1645-85C8-4D89-9E7A-ED764CA268B3}"/>
              </a:ext>
            </a:extLst>
          </p:cNvPr>
          <p:cNvSpPr/>
          <p:nvPr/>
        </p:nvSpPr>
        <p:spPr>
          <a:xfrm>
            <a:off x="4800767" y="4046506"/>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6" name="Oval 65">
            <a:extLst>
              <a:ext uri="{FF2B5EF4-FFF2-40B4-BE49-F238E27FC236}">
                <a16:creationId xmlns:a16="http://schemas.microsoft.com/office/drawing/2014/main" id="{09FA821E-94AA-4535-9B5B-220C9060AE35}"/>
              </a:ext>
            </a:extLst>
          </p:cNvPr>
          <p:cNvSpPr/>
          <p:nvPr/>
        </p:nvSpPr>
        <p:spPr>
          <a:xfrm>
            <a:off x="4718628" y="3533060"/>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7" name="Oval 66">
            <a:extLst>
              <a:ext uri="{FF2B5EF4-FFF2-40B4-BE49-F238E27FC236}">
                <a16:creationId xmlns:a16="http://schemas.microsoft.com/office/drawing/2014/main" id="{80DC8E92-CA1B-4038-A9C3-4140453D4A05}"/>
              </a:ext>
            </a:extLst>
          </p:cNvPr>
          <p:cNvSpPr/>
          <p:nvPr/>
        </p:nvSpPr>
        <p:spPr>
          <a:xfrm>
            <a:off x="5096520" y="3210575"/>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68" name="Straight Connector 67">
            <a:extLst>
              <a:ext uri="{FF2B5EF4-FFF2-40B4-BE49-F238E27FC236}">
                <a16:creationId xmlns:a16="http://schemas.microsoft.com/office/drawing/2014/main" id="{B6B8CE28-DF2C-4A99-A9B8-0A1AF60F9104}"/>
              </a:ext>
            </a:extLst>
          </p:cNvPr>
          <p:cNvCxnSpPr>
            <a:stCxn id="61" idx="2"/>
            <a:endCxn id="66" idx="6"/>
          </p:cNvCxnSpPr>
          <p:nvPr/>
        </p:nvCxnSpPr>
        <p:spPr>
          <a:xfrm flipH="1" flipV="1">
            <a:off x="4882908" y="3604175"/>
            <a:ext cx="377892" cy="189590"/>
          </a:xfrm>
          <a:prstGeom prst="line">
            <a:avLst/>
          </a:prstGeom>
          <a:noFill/>
          <a:ln w="6350" cap="flat" cmpd="sng" algn="ctr">
            <a:solidFill>
              <a:sysClr val="windowText" lastClr="000000"/>
            </a:solidFill>
            <a:prstDash val="solid"/>
            <a:miter lim="800000"/>
            <a:headEnd type="none" w="med" len="med"/>
            <a:tailEnd type="arrow" w="med" len="med"/>
          </a:ln>
          <a:effectLst/>
        </p:spPr>
      </p:cxnSp>
      <p:cxnSp>
        <p:nvCxnSpPr>
          <p:cNvPr id="69" name="Straight Connector 68">
            <a:extLst>
              <a:ext uri="{FF2B5EF4-FFF2-40B4-BE49-F238E27FC236}">
                <a16:creationId xmlns:a16="http://schemas.microsoft.com/office/drawing/2014/main" id="{63B6B82A-9A69-4AE2-819A-7CB8D62CA678}"/>
              </a:ext>
            </a:extLst>
          </p:cNvPr>
          <p:cNvCxnSpPr>
            <a:stCxn id="61" idx="0"/>
            <a:endCxn id="67" idx="4"/>
          </p:cNvCxnSpPr>
          <p:nvPr/>
        </p:nvCxnSpPr>
        <p:spPr>
          <a:xfrm flipH="1" flipV="1">
            <a:off x="5178660" y="3352803"/>
            <a:ext cx="164279" cy="369848"/>
          </a:xfrm>
          <a:prstGeom prst="line">
            <a:avLst/>
          </a:prstGeom>
          <a:noFill/>
          <a:ln w="6350" cap="flat" cmpd="sng" algn="ctr">
            <a:solidFill>
              <a:sysClr val="windowText" lastClr="000000"/>
            </a:solidFill>
            <a:prstDash val="solid"/>
            <a:miter lim="800000"/>
            <a:headEnd type="none" w="med" len="med"/>
            <a:tailEnd type="arrow" w="med" len="med"/>
          </a:ln>
          <a:effectLst/>
        </p:spPr>
      </p:cxnSp>
      <p:cxnSp>
        <p:nvCxnSpPr>
          <p:cNvPr id="70" name="Straight Connector 69">
            <a:extLst>
              <a:ext uri="{FF2B5EF4-FFF2-40B4-BE49-F238E27FC236}">
                <a16:creationId xmlns:a16="http://schemas.microsoft.com/office/drawing/2014/main" id="{A67C5B8E-BAA4-44C3-959A-0E0459A386F9}"/>
              </a:ext>
            </a:extLst>
          </p:cNvPr>
          <p:cNvCxnSpPr>
            <a:stCxn id="61" idx="7"/>
            <a:endCxn id="62" idx="3"/>
          </p:cNvCxnSpPr>
          <p:nvPr/>
        </p:nvCxnSpPr>
        <p:spPr>
          <a:xfrm flipV="1">
            <a:off x="5401020" y="3403088"/>
            <a:ext cx="261729" cy="340392"/>
          </a:xfrm>
          <a:prstGeom prst="line">
            <a:avLst/>
          </a:prstGeom>
          <a:noFill/>
          <a:ln w="6350" cap="flat" cmpd="sng" algn="ctr">
            <a:solidFill>
              <a:sysClr val="windowText" lastClr="000000"/>
            </a:solidFill>
            <a:prstDash val="solid"/>
            <a:miter lim="800000"/>
            <a:headEnd type="none" w="med" len="med"/>
            <a:tailEnd type="arrow" w="med" len="med"/>
          </a:ln>
          <a:effectLst/>
        </p:spPr>
      </p:cxnSp>
      <p:cxnSp>
        <p:nvCxnSpPr>
          <p:cNvPr id="71" name="Straight Connector 70">
            <a:extLst>
              <a:ext uri="{FF2B5EF4-FFF2-40B4-BE49-F238E27FC236}">
                <a16:creationId xmlns:a16="http://schemas.microsoft.com/office/drawing/2014/main" id="{020BE9FF-D286-4651-8ECF-C140EFD60B1E}"/>
              </a:ext>
            </a:extLst>
          </p:cNvPr>
          <p:cNvCxnSpPr>
            <a:stCxn id="63" idx="2"/>
            <a:endCxn id="61" idx="6"/>
          </p:cNvCxnSpPr>
          <p:nvPr/>
        </p:nvCxnSpPr>
        <p:spPr>
          <a:xfrm flipH="1" flipV="1">
            <a:off x="5425078" y="3793766"/>
            <a:ext cx="451284" cy="5245"/>
          </a:xfrm>
          <a:prstGeom prst="line">
            <a:avLst/>
          </a:prstGeom>
          <a:noFill/>
          <a:ln w="6350" cap="flat" cmpd="sng" algn="ctr">
            <a:solidFill>
              <a:sysClr val="windowText" lastClr="000000"/>
            </a:solidFill>
            <a:prstDash val="solid"/>
            <a:miter lim="800000"/>
            <a:headEnd type="arrow" w="med" len="med"/>
            <a:tailEnd type="none" w="med" len="med"/>
          </a:ln>
          <a:effectLst/>
        </p:spPr>
      </p:cxnSp>
      <p:cxnSp>
        <p:nvCxnSpPr>
          <p:cNvPr id="72" name="Straight Connector 71">
            <a:extLst>
              <a:ext uri="{FF2B5EF4-FFF2-40B4-BE49-F238E27FC236}">
                <a16:creationId xmlns:a16="http://schemas.microsoft.com/office/drawing/2014/main" id="{CB62EFBE-90B1-4630-B848-06DA571BE7BC}"/>
              </a:ext>
            </a:extLst>
          </p:cNvPr>
          <p:cNvCxnSpPr>
            <a:stCxn id="64" idx="1"/>
            <a:endCxn id="61" idx="5"/>
          </p:cNvCxnSpPr>
          <p:nvPr/>
        </p:nvCxnSpPr>
        <p:spPr>
          <a:xfrm flipH="1" flipV="1">
            <a:off x="5401020" y="3844050"/>
            <a:ext cx="179589" cy="365513"/>
          </a:xfrm>
          <a:prstGeom prst="line">
            <a:avLst/>
          </a:prstGeom>
          <a:noFill/>
          <a:ln w="6350" cap="flat" cmpd="sng" algn="ctr">
            <a:solidFill>
              <a:sysClr val="windowText" lastClr="000000"/>
            </a:solidFill>
            <a:prstDash val="solid"/>
            <a:miter lim="800000"/>
            <a:headEnd type="arrow" w="med" len="med"/>
            <a:tailEnd type="none" w="med" len="med"/>
          </a:ln>
          <a:effectLst/>
        </p:spPr>
      </p:cxnSp>
      <p:cxnSp>
        <p:nvCxnSpPr>
          <p:cNvPr id="73" name="Straight Connector 72">
            <a:extLst>
              <a:ext uri="{FF2B5EF4-FFF2-40B4-BE49-F238E27FC236}">
                <a16:creationId xmlns:a16="http://schemas.microsoft.com/office/drawing/2014/main" id="{2AC0016C-1666-4447-98DF-A22B7E5EB13F}"/>
              </a:ext>
            </a:extLst>
          </p:cNvPr>
          <p:cNvCxnSpPr>
            <a:stCxn id="65" idx="7"/>
            <a:endCxn id="61" idx="3"/>
          </p:cNvCxnSpPr>
          <p:nvPr/>
        </p:nvCxnSpPr>
        <p:spPr>
          <a:xfrm flipV="1">
            <a:off x="4940989" y="3844050"/>
            <a:ext cx="343867" cy="223285"/>
          </a:xfrm>
          <a:prstGeom prst="line">
            <a:avLst/>
          </a:prstGeom>
          <a:noFill/>
          <a:ln w="6350" cap="flat" cmpd="sng" algn="ctr">
            <a:solidFill>
              <a:sysClr val="windowText" lastClr="000000"/>
            </a:solidFill>
            <a:prstDash val="solid"/>
            <a:miter lim="800000"/>
            <a:headEnd type="arrow" w="med" len="med"/>
            <a:tailEnd type="none" w="med" len="med"/>
          </a:ln>
          <a:effectLst/>
        </p:spPr>
      </p:cxnSp>
      <p:sp>
        <p:nvSpPr>
          <p:cNvPr id="74" name="Oval 73">
            <a:extLst>
              <a:ext uri="{FF2B5EF4-FFF2-40B4-BE49-F238E27FC236}">
                <a16:creationId xmlns:a16="http://schemas.microsoft.com/office/drawing/2014/main" id="{8BEAFE52-34F2-4B21-BE9A-D78B6CF995F9}"/>
              </a:ext>
            </a:extLst>
          </p:cNvPr>
          <p:cNvSpPr/>
          <p:nvPr/>
        </p:nvSpPr>
        <p:spPr>
          <a:xfrm>
            <a:off x="3330445" y="3877829"/>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75" name="Oval 74">
            <a:extLst>
              <a:ext uri="{FF2B5EF4-FFF2-40B4-BE49-F238E27FC236}">
                <a16:creationId xmlns:a16="http://schemas.microsoft.com/office/drawing/2014/main" id="{F804DFF6-36D5-4984-9DA1-F8BEBE646F34}"/>
              </a:ext>
            </a:extLst>
          </p:cNvPr>
          <p:cNvSpPr/>
          <p:nvPr/>
        </p:nvSpPr>
        <p:spPr>
          <a:xfrm>
            <a:off x="3049041" y="3364902"/>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76" name="Straight Connector 75">
            <a:extLst>
              <a:ext uri="{FF2B5EF4-FFF2-40B4-BE49-F238E27FC236}">
                <a16:creationId xmlns:a16="http://schemas.microsoft.com/office/drawing/2014/main" id="{D7039440-C254-4DB2-9918-6DD1A8DCFAA3}"/>
              </a:ext>
            </a:extLst>
          </p:cNvPr>
          <p:cNvCxnSpPr>
            <a:stCxn id="74" idx="1"/>
            <a:endCxn id="75" idx="5"/>
          </p:cNvCxnSpPr>
          <p:nvPr/>
        </p:nvCxnSpPr>
        <p:spPr>
          <a:xfrm flipH="1" flipV="1">
            <a:off x="3196093" y="3499770"/>
            <a:ext cx="159582" cy="401198"/>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77" name="TextBox 76">
            <a:extLst>
              <a:ext uri="{FF2B5EF4-FFF2-40B4-BE49-F238E27FC236}">
                <a16:creationId xmlns:a16="http://schemas.microsoft.com/office/drawing/2014/main" id="{730E303C-E032-45F8-9D68-AA1BA2511924}"/>
              </a:ext>
            </a:extLst>
          </p:cNvPr>
          <p:cNvSpPr txBox="1"/>
          <p:nvPr/>
        </p:nvSpPr>
        <p:spPr>
          <a:xfrm>
            <a:off x="4450048" y="2341419"/>
            <a:ext cx="1756157" cy="10300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Centralized IP sharing – integrator model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multiple non-exclusive licensing</a:t>
            </a:r>
            <a:endParaRPr kumimoji="0" lang="en-GB"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26F5891D-84DD-4857-B11C-8D37169F3F6B}"/>
              </a:ext>
            </a:extLst>
          </p:cNvPr>
          <p:cNvSpPr txBox="1"/>
          <p:nvPr/>
        </p:nvSpPr>
        <p:spPr>
          <a:xfrm>
            <a:off x="2382773" y="2341419"/>
            <a:ext cx="1579443" cy="8442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Bilateral IP sharing – bidirectional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single cross-license</a:t>
            </a:r>
          </a:p>
        </p:txBody>
      </p:sp>
      <p:sp>
        <p:nvSpPr>
          <p:cNvPr id="79" name="TextBox 78">
            <a:extLst>
              <a:ext uri="{FF2B5EF4-FFF2-40B4-BE49-F238E27FC236}">
                <a16:creationId xmlns:a16="http://schemas.microsoft.com/office/drawing/2014/main" id="{73BEF430-474F-453F-880B-5B4AD875813B}"/>
              </a:ext>
            </a:extLst>
          </p:cNvPr>
          <p:cNvSpPr txBox="1"/>
          <p:nvPr/>
        </p:nvSpPr>
        <p:spPr>
          <a:xfrm>
            <a:off x="4004029" y="5216779"/>
            <a:ext cx="5666232" cy="911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Solid circle represents participating actors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Solid line represents IP sharing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Arrow head represents directionality of IP sharing</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Grey area represents the exchange of undisclosed IP/tacit knowledge</a:t>
            </a:r>
            <a:endParaRPr kumimoji="0" lang="en-GB" sz="12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80" name="Straight Arrow Connector 79">
            <a:extLst>
              <a:ext uri="{FF2B5EF4-FFF2-40B4-BE49-F238E27FC236}">
                <a16:creationId xmlns:a16="http://schemas.microsoft.com/office/drawing/2014/main" id="{7036A070-4213-435E-AE66-7EE48F1C3314}"/>
              </a:ext>
            </a:extLst>
          </p:cNvPr>
          <p:cNvCxnSpPr/>
          <p:nvPr/>
        </p:nvCxnSpPr>
        <p:spPr>
          <a:xfrm>
            <a:off x="3647868" y="5575217"/>
            <a:ext cx="338722" cy="0"/>
          </a:xfrm>
          <a:prstGeom prst="straightConnector1">
            <a:avLst/>
          </a:prstGeom>
          <a:noFill/>
          <a:ln w="12700" cap="flat" cmpd="sng" algn="ctr">
            <a:solidFill>
              <a:sysClr val="windowText" lastClr="000000"/>
            </a:solidFill>
            <a:prstDash val="solid"/>
            <a:miter lim="800000"/>
            <a:headEnd type="none" w="med" len="med"/>
            <a:tailEnd type="none" w="med" len="med"/>
          </a:ln>
          <a:effectLst/>
        </p:spPr>
      </p:cxnSp>
      <p:sp>
        <p:nvSpPr>
          <p:cNvPr id="81" name="Oval 80">
            <a:extLst>
              <a:ext uri="{FF2B5EF4-FFF2-40B4-BE49-F238E27FC236}">
                <a16:creationId xmlns:a16="http://schemas.microsoft.com/office/drawing/2014/main" id="{4877196C-CB66-428C-83E5-72E4FEC2F96A}"/>
              </a:ext>
            </a:extLst>
          </p:cNvPr>
          <p:cNvSpPr/>
          <p:nvPr/>
        </p:nvSpPr>
        <p:spPr>
          <a:xfrm>
            <a:off x="3830094" y="5298141"/>
            <a:ext cx="150543" cy="13097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2" name="Rounded Rectangle 64">
            <a:extLst>
              <a:ext uri="{FF2B5EF4-FFF2-40B4-BE49-F238E27FC236}">
                <a16:creationId xmlns:a16="http://schemas.microsoft.com/office/drawing/2014/main" id="{0EAD2B46-0ECB-46C4-9EC1-049ECC485DAB}"/>
              </a:ext>
            </a:extLst>
          </p:cNvPr>
          <p:cNvSpPr/>
          <p:nvPr/>
        </p:nvSpPr>
        <p:spPr>
          <a:xfrm rot="16200000">
            <a:off x="3609992" y="5857248"/>
            <a:ext cx="130991" cy="263450"/>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83" name="Straight Connector 82">
            <a:extLst>
              <a:ext uri="{FF2B5EF4-FFF2-40B4-BE49-F238E27FC236}">
                <a16:creationId xmlns:a16="http://schemas.microsoft.com/office/drawing/2014/main" id="{A7776D89-2215-4C32-A873-294D76FF712A}"/>
              </a:ext>
            </a:extLst>
          </p:cNvPr>
          <p:cNvCxnSpPr/>
          <p:nvPr/>
        </p:nvCxnSpPr>
        <p:spPr>
          <a:xfrm flipH="1">
            <a:off x="3764801" y="5910978"/>
            <a:ext cx="119697" cy="197509"/>
          </a:xfrm>
          <a:prstGeom prst="line">
            <a:avLst/>
          </a:prstGeom>
          <a:noFill/>
          <a:ln w="6350" cap="flat" cmpd="sng" algn="ctr">
            <a:solidFill>
              <a:sysClr val="windowText" lastClr="000000"/>
            </a:solidFill>
            <a:prstDash val="solid"/>
            <a:miter lim="800000"/>
          </a:ln>
          <a:effectLst/>
        </p:spPr>
      </p:cxnSp>
      <p:sp>
        <p:nvSpPr>
          <p:cNvPr id="84" name="Oval 83">
            <a:extLst>
              <a:ext uri="{FF2B5EF4-FFF2-40B4-BE49-F238E27FC236}">
                <a16:creationId xmlns:a16="http://schemas.microsoft.com/office/drawing/2014/main" id="{DAE83B88-AC3A-4592-B710-659A70342C33}"/>
              </a:ext>
            </a:extLst>
          </p:cNvPr>
          <p:cNvSpPr/>
          <p:nvPr/>
        </p:nvSpPr>
        <p:spPr>
          <a:xfrm rot="20280000">
            <a:off x="3861995" y="5893853"/>
            <a:ext cx="225814" cy="196465"/>
          </a:xfrm>
          <a:prstGeom prst="ellipse">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85" name="Straight Arrow Connector 84">
            <a:extLst>
              <a:ext uri="{FF2B5EF4-FFF2-40B4-BE49-F238E27FC236}">
                <a16:creationId xmlns:a16="http://schemas.microsoft.com/office/drawing/2014/main" id="{EFDD6428-B124-4A75-969F-8EF3C4DE3F1D}"/>
              </a:ext>
            </a:extLst>
          </p:cNvPr>
          <p:cNvCxnSpPr/>
          <p:nvPr/>
        </p:nvCxnSpPr>
        <p:spPr>
          <a:xfrm>
            <a:off x="3666678" y="5812255"/>
            <a:ext cx="338722" cy="0"/>
          </a:xfrm>
          <a:prstGeom prst="straightConnector1">
            <a:avLst/>
          </a:prstGeom>
          <a:noFill/>
          <a:ln w="12700" cap="flat" cmpd="sng" algn="ctr">
            <a:solidFill>
              <a:sysClr val="windowText" lastClr="000000"/>
            </a:solidFill>
            <a:prstDash val="solid"/>
            <a:miter lim="800000"/>
            <a:headEnd type="none" w="med" len="med"/>
            <a:tailEnd type="arrow" w="med" len="med"/>
          </a:ln>
          <a:effectLst/>
        </p:spPr>
      </p:cxnSp>
      <p:sp>
        <p:nvSpPr>
          <p:cNvPr id="86" name="TextBox 85">
            <a:extLst>
              <a:ext uri="{FF2B5EF4-FFF2-40B4-BE49-F238E27FC236}">
                <a16:creationId xmlns:a16="http://schemas.microsoft.com/office/drawing/2014/main" id="{07E3A688-BDA3-4834-82CE-70E39A50552C}"/>
              </a:ext>
            </a:extLst>
          </p:cNvPr>
          <p:cNvSpPr txBox="1"/>
          <p:nvPr/>
        </p:nvSpPr>
        <p:spPr>
          <a:xfrm>
            <a:off x="3338019" y="3421310"/>
            <a:ext cx="1756157" cy="3714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   .   .</a:t>
            </a:r>
            <a:endParaRPr kumimoji="0" lang="en-GB" sz="16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87" name="Oval 86">
            <a:extLst>
              <a:ext uri="{FF2B5EF4-FFF2-40B4-BE49-F238E27FC236}">
                <a16:creationId xmlns:a16="http://schemas.microsoft.com/office/drawing/2014/main" id="{7F64B1E9-888F-4370-9FC4-EAC1753307A8}"/>
              </a:ext>
            </a:extLst>
          </p:cNvPr>
          <p:cNvSpPr/>
          <p:nvPr/>
        </p:nvSpPr>
        <p:spPr>
          <a:xfrm rot="20280000">
            <a:off x="9832325" y="3274466"/>
            <a:ext cx="1276297" cy="1139171"/>
          </a:xfrm>
          <a:prstGeom prst="ellipse">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9D8FDAF0-214C-491C-A292-BE959D2769D2}"/>
              </a:ext>
            </a:extLst>
          </p:cNvPr>
          <p:cNvSpPr txBox="1"/>
          <p:nvPr/>
        </p:nvSpPr>
        <p:spPr>
          <a:xfrm>
            <a:off x="9559802" y="2341419"/>
            <a:ext cx="1821341" cy="8442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Decentralized IP sharing – patent Pool model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IP pool access</a:t>
            </a:r>
            <a:endParaRPr kumimoji="0" lang="en-GB"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9" name="Oval 88">
            <a:extLst>
              <a:ext uri="{FF2B5EF4-FFF2-40B4-BE49-F238E27FC236}">
                <a16:creationId xmlns:a16="http://schemas.microsoft.com/office/drawing/2014/main" id="{68889C80-9339-468F-94F6-6E007329B03A}"/>
              </a:ext>
            </a:extLst>
          </p:cNvPr>
          <p:cNvSpPr/>
          <p:nvPr/>
        </p:nvSpPr>
        <p:spPr>
          <a:xfrm>
            <a:off x="10298191" y="4247455"/>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0" name="Oval 89">
            <a:extLst>
              <a:ext uri="{FF2B5EF4-FFF2-40B4-BE49-F238E27FC236}">
                <a16:creationId xmlns:a16="http://schemas.microsoft.com/office/drawing/2014/main" id="{E0699E0B-33C5-487D-A703-9E5D20FE11AC}"/>
              </a:ext>
            </a:extLst>
          </p:cNvPr>
          <p:cNvSpPr/>
          <p:nvPr/>
        </p:nvSpPr>
        <p:spPr>
          <a:xfrm>
            <a:off x="10720126" y="3327073"/>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1" name="Oval 90">
            <a:extLst>
              <a:ext uri="{FF2B5EF4-FFF2-40B4-BE49-F238E27FC236}">
                <a16:creationId xmlns:a16="http://schemas.microsoft.com/office/drawing/2014/main" id="{BA3FCC2A-7F60-44A4-BC69-D28C468F5F43}"/>
              </a:ext>
            </a:extLst>
          </p:cNvPr>
          <p:cNvSpPr/>
          <p:nvPr/>
        </p:nvSpPr>
        <p:spPr>
          <a:xfrm>
            <a:off x="10954795" y="3777854"/>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2" name="Oval 91">
            <a:extLst>
              <a:ext uri="{FF2B5EF4-FFF2-40B4-BE49-F238E27FC236}">
                <a16:creationId xmlns:a16="http://schemas.microsoft.com/office/drawing/2014/main" id="{2F08183D-4B9D-4E9D-9862-906C685C5E66}"/>
              </a:ext>
            </a:extLst>
          </p:cNvPr>
          <p:cNvSpPr/>
          <p:nvPr/>
        </p:nvSpPr>
        <p:spPr>
          <a:xfrm>
            <a:off x="10707108" y="4117129"/>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3" name="Oval 92">
            <a:extLst>
              <a:ext uri="{FF2B5EF4-FFF2-40B4-BE49-F238E27FC236}">
                <a16:creationId xmlns:a16="http://schemas.microsoft.com/office/drawing/2014/main" id="{1D8A26DB-5CE6-46BA-B97D-FF7A6EF2FF6F}"/>
              </a:ext>
            </a:extLst>
          </p:cNvPr>
          <p:cNvSpPr/>
          <p:nvPr/>
        </p:nvSpPr>
        <p:spPr>
          <a:xfrm>
            <a:off x="9824898" y="3957600"/>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4" name="Oval 93">
            <a:extLst>
              <a:ext uri="{FF2B5EF4-FFF2-40B4-BE49-F238E27FC236}">
                <a16:creationId xmlns:a16="http://schemas.microsoft.com/office/drawing/2014/main" id="{A2CE2077-C9D1-4BE7-9AC1-F2449FB4293F}"/>
              </a:ext>
            </a:extLst>
          </p:cNvPr>
          <p:cNvSpPr/>
          <p:nvPr/>
        </p:nvSpPr>
        <p:spPr>
          <a:xfrm>
            <a:off x="9854805" y="3603277"/>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5" name="Oval 94">
            <a:extLst>
              <a:ext uri="{FF2B5EF4-FFF2-40B4-BE49-F238E27FC236}">
                <a16:creationId xmlns:a16="http://schemas.microsoft.com/office/drawing/2014/main" id="{10F92AB0-5CA6-491D-9036-6BD38C91AD85}"/>
              </a:ext>
            </a:extLst>
          </p:cNvPr>
          <p:cNvSpPr/>
          <p:nvPr/>
        </p:nvSpPr>
        <p:spPr>
          <a:xfrm>
            <a:off x="10203110" y="3276049"/>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96" name="Straight Connector 95">
            <a:extLst>
              <a:ext uri="{FF2B5EF4-FFF2-40B4-BE49-F238E27FC236}">
                <a16:creationId xmlns:a16="http://schemas.microsoft.com/office/drawing/2014/main" id="{BAA5C7BE-0A3A-4B63-874A-B8DDBA79B846}"/>
              </a:ext>
            </a:extLst>
          </p:cNvPr>
          <p:cNvCxnSpPr>
            <a:endCxn id="94" idx="5"/>
          </p:cNvCxnSpPr>
          <p:nvPr/>
        </p:nvCxnSpPr>
        <p:spPr>
          <a:xfrm flipH="1" flipV="1">
            <a:off x="10001857" y="3738145"/>
            <a:ext cx="254504" cy="32135"/>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97" name="Straight Connector 96">
            <a:extLst>
              <a:ext uri="{FF2B5EF4-FFF2-40B4-BE49-F238E27FC236}">
                <a16:creationId xmlns:a16="http://schemas.microsoft.com/office/drawing/2014/main" id="{00450E8D-4158-48BF-8FFA-F2AD40382B81}"/>
              </a:ext>
            </a:extLst>
          </p:cNvPr>
          <p:cNvCxnSpPr>
            <a:endCxn id="90" idx="3"/>
          </p:cNvCxnSpPr>
          <p:nvPr/>
        </p:nvCxnSpPr>
        <p:spPr>
          <a:xfrm flipV="1">
            <a:off x="10633783" y="3461941"/>
            <a:ext cx="111572" cy="237029"/>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98" name="Straight Connector 97">
            <a:extLst>
              <a:ext uri="{FF2B5EF4-FFF2-40B4-BE49-F238E27FC236}">
                <a16:creationId xmlns:a16="http://schemas.microsoft.com/office/drawing/2014/main" id="{30D10876-4941-4762-A6D2-AE79721686A7}"/>
              </a:ext>
            </a:extLst>
          </p:cNvPr>
          <p:cNvCxnSpPr>
            <a:stCxn id="89" idx="0"/>
          </p:cNvCxnSpPr>
          <p:nvPr/>
        </p:nvCxnSpPr>
        <p:spPr>
          <a:xfrm flipV="1">
            <a:off x="10384332" y="3993266"/>
            <a:ext cx="20181" cy="254189"/>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99" name="Straight Connector 98">
            <a:extLst>
              <a:ext uri="{FF2B5EF4-FFF2-40B4-BE49-F238E27FC236}">
                <a16:creationId xmlns:a16="http://schemas.microsoft.com/office/drawing/2014/main" id="{29C6C627-5725-4728-97C3-D97ADDDE810E}"/>
              </a:ext>
            </a:extLst>
          </p:cNvPr>
          <p:cNvCxnSpPr>
            <a:endCxn id="92" idx="1"/>
          </p:cNvCxnSpPr>
          <p:nvPr/>
        </p:nvCxnSpPr>
        <p:spPr>
          <a:xfrm>
            <a:off x="10565707" y="3955692"/>
            <a:ext cx="166631" cy="184576"/>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00" name="Straight Connector 99">
            <a:extLst>
              <a:ext uri="{FF2B5EF4-FFF2-40B4-BE49-F238E27FC236}">
                <a16:creationId xmlns:a16="http://schemas.microsoft.com/office/drawing/2014/main" id="{E2EE488F-09AC-4CBB-81B4-9734DB818793}"/>
              </a:ext>
            </a:extLst>
          </p:cNvPr>
          <p:cNvCxnSpPr/>
          <p:nvPr/>
        </p:nvCxnSpPr>
        <p:spPr>
          <a:xfrm>
            <a:off x="10311517" y="3436191"/>
            <a:ext cx="63874" cy="211752"/>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01" name="Straight Connector 100">
            <a:extLst>
              <a:ext uri="{FF2B5EF4-FFF2-40B4-BE49-F238E27FC236}">
                <a16:creationId xmlns:a16="http://schemas.microsoft.com/office/drawing/2014/main" id="{902FFBBA-2F4E-47DD-8AFE-76C485612CAF}"/>
              </a:ext>
            </a:extLst>
          </p:cNvPr>
          <p:cNvCxnSpPr>
            <a:stCxn id="93" idx="6"/>
          </p:cNvCxnSpPr>
          <p:nvPr/>
        </p:nvCxnSpPr>
        <p:spPr>
          <a:xfrm flipV="1">
            <a:off x="9997180" y="3910424"/>
            <a:ext cx="244119" cy="126179"/>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102" name="TextBox 101">
            <a:extLst>
              <a:ext uri="{FF2B5EF4-FFF2-40B4-BE49-F238E27FC236}">
                <a16:creationId xmlns:a16="http://schemas.microsoft.com/office/drawing/2014/main" id="{C780A3CC-D3C9-48E0-8125-592A19B82393}"/>
              </a:ext>
            </a:extLst>
          </p:cNvPr>
          <p:cNvSpPr txBox="1"/>
          <p:nvPr/>
        </p:nvSpPr>
        <p:spPr>
          <a:xfrm>
            <a:off x="10204069" y="3613253"/>
            <a:ext cx="578444" cy="40525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rPr>
              <a:t>Pool of IP</a:t>
            </a:r>
            <a:endParaRPr kumimoji="0" lang="en-GB" sz="900" b="1"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cxnSp>
        <p:nvCxnSpPr>
          <p:cNvPr id="103" name="Straight Connector 102">
            <a:extLst>
              <a:ext uri="{FF2B5EF4-FFF2-40B4-BE49-F238E27FC236}">
                <a16:creationId xmlns:a16="http://schemas.microsoft.com/office/drawing/2014/main" id="{6B43F831-B826-420B-96C2-5BBCFC470A19}"/>
              </a:ext>
            </a:extLst>
          </p:cNvPr>
          <p:cNvCxnSpPr>
            <a:endCxn id="91" idx="2"/>
          </p:cNvCxnSpPr>
          <p:nvPr/>
        </p:nvCxnSpPr>
        <p:spPr>
          <a:xfrm>
            <a:off x="10689569" y="3828077"/>
            <a:ext cx="265226" cy="28780"/>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104" name="Rounded Rectangle 86">
            <a:extLst>
              <a:ext uri="{FF2B5EF4-FFF2-40B4-BE49-F238E27FC236}">
                <a16:creationId xmlns:a16="http://schemas.microsoft.com/office/drawing/2014/main" id="{B490E23E-70DE-4A3D-9B83-A7A11D5EA4DB}"/>
              </a:ext>
            </a:extLst>
          </p:cNvPr>
          <p:cNvSpPr/>
          <p:nvPr/>
        </p:nvSpPr>
        <p:spPr>
          <a:xfrm rot="5340000">
            <a:off x="7278506" y="3488512"/>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5" name="Rounded Rectangle 87">
            <a:extLst>
              <a:ext uri="{FF2B5EF4-FFF2-40B4-BE49-F238E27FC236}">
                <a16:creationId xmlns:a16="http://schemas.microsoft.com/office/drawing/2014/main" id="{5FFCEF77-1178-45F6-BA2F-DE900C98BEC6}"/>
              </a:ext>
            </a:extLst>
          </p:cNvPr>
          <p:cNvSpPr/>
          <p:nvPr/>
        </p:nvSpPr>
        <p:spPr>
          <a:xfrm rot="6900000">
            <a:off x="6716222" y="3396183"/>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6" name="Rounded Rectangle 88">
            <a:extLst>
              <a:ext uri="{FF2B5EF4-FFF2-40B4-BE49-F238E27FC236}">
                <a16:creationId xmlns:a16="http://schemas.microsoft.com/office/drawing/2014/main" id="{668D6FF9-9DDE-42BF-BC1B-05ECA3A8DD9C}"/>
              </a:ext>
            </a:extLst>
          </p:cNvPr>
          <p:cNvSpPr/>
          <p:nvPr/>
        </p:nvSpPr>
        <p:spPr>
          <a:xfrm rot="3300000">
            <a:off x="6742303" y="3634120"/>
            <a:ext cx="158025" cy="602985"/>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7" name="Rounded Rectangle 89">
            <a:extLst>
              <a:ext uri="{FF2B5EF4-FFF2-40B4-BE49-F238E27FC236}">
                <a16:creationId xmlns:a16="http://schemas.microsoft.com/office/drawing/2014/main" id="{F7C794A2-1C91-4186-98EE-2C92B22A4F9B}"/>
              </a:ext>
            </a:extLst>
          </p:cNvPr>
          <p:cNvSpPr/>
          <p:nvPr/>
        </p:nvSpPr>
        <p:spPr>
          <a:xfrm rot="2280000">
            <a:off x="7135926" y="3286706"/>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8" name="Rounded Rectangle 90">
            <a:extLst>
              <a:ext uri="{FF2B5EF4-FFF2-40B4-BE49-F238E27FC236}">
                <a16:creationId xmlns:a16="http://schemas.microsoft.com/office/drawing/2014/main" id="{6F9C8D68-E1CE-492D-9410-9A551DFE1A2B}"/>
              </a:ext>
            </a:extLst>
          </p:cNvPr>
          <p:cNvSpPr/>
          <p:nvPr/>
        </p:nvSpPr>
        <p:spPr>
          <a:xfrm rot="20280000">
            <a:off x="7106663" y="3764225"/>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9" name="Rounded Rectangle 91">
            <a:extLst>
              <a:ext uri="{FF2B5EF4-FFF2-40B4-BE49-F238E27FC236}">
                <a16:creationId xmlns:a16="http://schemas.microsoft.com/office/drawing/2014/main" id="{01CC42BD-CEAC-4A10-B673-F05D6B49E371}"/>
              </a:ext>
            </a:extLst>
          </p:cNvPr>
          <p:cNvSpPr/>
          <p:nvPr/>
        </p:nvSpPr>
        <p:spPr>
          <a:xfrm rot="20280000">
            <a:off x="6879346" y="3271575"/>
            <a:ext cx="172300" cy="553026"/>
          </a:xfrm>
          <a:prstGeom prst="roundRect">
            <a:avLst/>
          </a:prstGeom>
          <a:solidFill>
            <a:sysClr val="window" lastClr="FFFFFF">
              <a:lumMod val="75000"/>
            </a:sysClr>
          </a:solidFill>
          <a:ln w="12700" cap="flat" cmpd="sng" algn="ctr">
            <a:noFill/>
            <a:prstDash val="solid"/>
            <a:miter lim="800000"/>
          </a:ln>
          <a:effectLst>
            <a:softEdge rad="3175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0" name="Oval 109">
            <a:extLst>
              <a:ext uri="{FF2B5EF4-FFF2-40B4-BE49-F238E27FC236}">
                <a16:creationId xmlns:a16="http://schemas.microsoft.com/office/drawing/2014/main" id="{87A00D52-3683-4A8C-B2C7-18D5575331AA}"/>
              </a:ext>
            </a:extLst>
          </p:cNvPr>
          <p:cNvSpPr/>
          <p:nvPr/>
        </p:nvSpPr>
        <p:spPr>
          <a:xfrm>
            <a:off x="6951365" y="3716882"/>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1" name="Oval 110">
            <a:extLst>
              <a:ext uri="{FF2B5EF4-FFF2-40B4-BE49-F238E27FC236}">
                <a16:creationId xmlns:a16="http://schemas.microsoft.com/office/drawing/2014/main" id="{F18C6066-B0BE-4098-9F8E-F874712CDBF8}"/>
              </a:ext>
            </a:extLst>
          </p:cNvPr>
          <p:cNvSpPr/>
          <p:nvPr/>
        </p:nvSpPr>
        <p:spPr>
          <a:xfrm>
            <a:off x="7329257" y="3275920"/>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2" name="Oval 111">
            <a:extLst>
              <a:ext uri="{FF2B5EF4-FFF2-40B4-BE49-F238E27FC236}">
                <a16:creationId xmlns:a16="http://schemas.microsoft.com/office/drawing/2014/main" id="{F1B8D10C-C681-4291-A7EE-48E835E5485E}"/>
              </a:ext>
            </a:extLst>
          </p:cNvPr>
          <p:cNvSpPr/>
          <p:nvPr/>
        </p:nvSpPr>
        <p:spPr>
          <a:xfrm>
            <a:off x="7566927" y="3722127"/>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3" name="Oval 112">
            <a:extLst>
              <a:ext uri="{FF2B5EF4-FFF2-40B4-BE49-F238E27FC236}">
                <a16:creationId xmlns:a16="http://schemas.microsoft.com/office/drawing/2014/main" id="{C3562E01-D468-4C69-91F7-EE040BE4B2D6}"/>
              </a:ext>
            </a:extLst>
          </p:cNvPr>
          <p:cNvSpPr/>
          <p:nvPr/>
        </p:nvSpPr>
        <p:spPr>
          <a:xfrm>
            <a:off x="7247117" y="4182965"/>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4" name="Oval 113">
            <a:extLst>
              <a:ext uri="{FF2B5EF4-FFF2-40B4-BE49-F238E27FC236}">
                <a16:creationId xmlns:a16="http://schemas.microsoft.com/office/drawing/2014/main" id="{1A664587-292B-4282-95AE-7276B00C07BC}"/>
              </a:ext>
            </a:extLst>
          </p:cNvPr>
          <p:cNvSpPr/>
          <p:nvPr/>
        </p:nvSpPr>
        <p:spPr>
          <a:xfrm>
            <a:off x="6491333" y="4040738"/>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5" name="Oval 114">
            <a:extLst>
              <a:ext uri="{FF2B5EF4-FFF2-40B4-BE49-F238E27FC236}">
                <a16:creationId xmlns:a16="http://schemas.microsoft.com/office/drawing/2014/main" id="{5B1AD3BD-C7BA-415D-B0F2-E8C699566654}"/>
              </a:ext>
            </a:extLst>
          </p:cNvPr>
          <p:cNvSpPr/>
          <p:nvPr/>
        </p:nvSpPr>
        <p:spPr>
          <a:xfrm>
            <a:off x="6409194" y="3527292"/>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6" name="Oval 115">
            <a:extLst>
              <a:ext uri="{FF2B5EF4-FFF2-40B4-BE49-F238E27FC236}">
                <a16:creationId xmlns:a16="http://schemas.microsoft.com/office/drawing/2014/main" id="{D836508A-5EBF-4955-B6F0-C89050459BC4}"/>
              </a:ext>
            </a:extLst>
          </p:cNvPr>
          <p:cNvSpPr/>
          <p:nvPr/>
        </p:nvSpPr>
        <p:spPr>
          <a:xfrm>
            <a:off x="6787086" y="3204806"/>
            <a:ext cx="172281" cy="15800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cxnSp>
        <p:nvCxnSpPr>
          <p:cNvPr id="117" name="Straight Connector 116">
            <a:extLst>
              <a:ext uri="{FF2B5EF4-FFF2-40B4-BE49-F238E27FC236}">
                <a16:creationId xmlns:a16="http://schemas.microsoft.com/office/drawing/2014/main" id="{4D957578-8CBF-4E7B-B8AC-9F86D43D3EAB}"/>
              </a:ext>
            </a:extLst>
          </p:cNvPr>
          <p:cNvCxnSpPr>
            <a:stCxn id="110" idx="2"/>
            <a:endCxn id="115" idx="6"/>
          </p:cNvCxnSpPr>
          <p:nvPr/>
        </p:nvCxnSpPr>
        <p:spPr>
          <a:xfrm flipH="1" flipV="1">
            <a:off x="6573474" y="3598407"/>
            <a:ext cx="377892" cy="189590"/>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18" name="Straight Connector 117">
            <a:extLst>
              <a:ext uri="{FF2B5EF4-FFF2-40B4-BE49-F238E27FC236}">
                <a16:creationId xmlns:a16="http://schemas.microsoft.com/office/drawing/2014/main" id="{59B3EC05-E111-461D-9D7C-1412D7A85DFE}"/>
              </a:ext>
            </a:extLst>
          </p:cNvPr>
          <p:cNvCxnSpPr>
            <a:stCxn id="110" idx="0"/>
            <a:endCxn id="116" idx="4"/>
          </p:cNvCxnSpPr>
          <p:nvPr/>
        </p:nvCxnSpPr>
        <p:spPr>
          <a:xfrm flipH="1" flipV="1">
            <a:off x="6869226" y="3347035"/>
            <a:ext cx="164279" cy="369848"/>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19" name="Straight Connector 118">
            <a:extLst>
              <a:ext uri="{FF2B5EF4-FFF2-40B4-BE49-F238E27FC236}">
                <a16:creationId xmlns:a16="http://schemas.microsoft.com/office/drawing/2014/main" id="{4692EEF9-D2AC-4FD4-BA9B-ECA4851088C1}"/>
              </a:ext>
            </a:extLst>
          </p:cNvPr>
          <p:cNvCxnSpPr>
            <a:stCxn id="110" idx="7"/>
            <a:endCxn id="111" idx="3"/>
          </p:cNvCxnSpPr>
          <p:nvPr/>
        </p:nvCxnSpPr>
        <p:spPr>
          <a:xfrm flipV="1">
            <a:off x="7091586" y="3397320"/>
            <a:ext cx="261729" cy="340392"/>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20" name="Straight Connector 119">
            <a:extLst>
              <a:ext uri="{FF2B5EF4-FFF2-40B4-BE49-F238E27FC236}">
                <a16:creationId xmlns:a16="http://schemas.microsoft.com/office/drawing/2014/main" id="{D301A171-34B9-4209-8FB9-B516D57C4D89}"/>
              </a:ext>
            </a:extLst>
          </p:cNvPr>
          <p:cNvCxnSpPr>
            <a:stCxn id="112" idx="2"/>
            <a:endCxn id="110" idx="6"/>
          </p:cNvCxnSpPr>
          <p:nvPr/>
        </p:nvCxnSpPr>
        <p:spPr>
          <a:xfrm flipH="1" flipV="1">
            <a:off x="7115645" y="3787997"/>
            <a:ext cx="451284" cy="5245"/>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21" name="Straight Connector 120">
            <a:extLst>
              <a:ext uri="{FF2B5EF4-FFF2-40B4-BE49-F238E27FC236}">
                <a16:creationId xmlns:a16="http://schemas.microsoft.com/office/drawing/2014/main" id="{6A8FCA71-287C-4050-9F90-026886FDE9BB}"/>
              </a:ext>
            </a:extLst>
          </p:cNvPr>
          <p:cNvCxnSpPr>
            <a:stCxn id="113" idx="1"/>
            <a:endCxn id="110" idx="5"/>
          </p:cNvCxnSpPr>
          <p:nvPr/>
        </p:nvCxnSpPr>
        <p:spPr>
          <a:xfrm flipH="1" flipV="1">
            <a:off x="7091586" y="3838282"/>
            <a:ext cx="179589" cy="365513"/>
          </a:xfrm>
          <a:prstGeom prst="line">
            <a:avLst/>
          </a:prstGeom>
          <a:noFill/>
          <a:ln w="6350" cap="flat" cmpd="sng" algn="ctr">
            <a:solidFill>
              <a:sysClr val="windowText" lastClr="000000"/>
            </a:solidFill>
            <a:prstDash val="solid"/>
            <a:miter lim="800000"/>
            <a:headEnd type="arrow" w="med" len="med"/>
            <a:tailEnd type="arrow" w="med" len="med"/>
          </a:ln>
          <a:effectLst/>
        </p:spPr>
      </p:cxnSp>
      <p:cxnSp>
        <p:nvCxnSpPr>
          <p:cNvPr id="122" name="Straight Connector 121">
            <a:extLst>
              <a:ext uri="{FF2B5EF4-FFF2-40B4-BE49-F238E27FC236}">
                <a16:creationId xmlns:a16="http://schemas.microsoft.com/office/drawing/2014/main" id="{6857FCF4-7E05-4F9C-BC7C-79F75019C126}"/>
              </a:ext>
            </a:extLst>
          </p:cNvPr>
          <p:cNvCxnSpPr>
            <a:stCxn id="114" idx="7"/>
            <a:endCxn id="110" idx="3"/>
          </p:cNvCxnSpPr>
          <p:nvPr/>
        </p:nvCxnSpPr>
        <p:spPr>
          <a:xfrm flipV="1">
            <a:off x="6631556" y="3838282"/>
            <a:ext cx="343867" cy="223285"/>
          </a:xfrm>
          <a:prstGeom prst="line">
            <a:avLst/>
          </a:prstGeom>
          <a:noFill/>
          <a:ln w="6350" cap="flat" cmpd="sng" algn="ctr">
            <a:solidFill>
              <a:sysClr val="windowText" lastClr="000000"/>
            </a:solidFill>
            <a:prstDash val="solid"/>
            <a:miter lim="800000"/>
            <a:headEnd type="arrow" w="med" len="med"/>
            <a:tailEnd type="arrow" w="med" len="med"/>
          </a:ln>
          <a:effectLst/>
        </p:spPr>
      </p:cxnSp>
      <p:sp>
        <p:nvSpPr>
          <p:cNvPr id="123" name="TextBox 122">
            <a:extLst>
              <a:ext uri="{FF2B5EF4-FFF2-40B4-BE49-F238E27FC236}">
                <a16:creationId xmlns:a16="http://schemas.microsoft.com/office/drawing/2014/main" id="{AA154D9C-76F1-42DF-8973-C7B1DD537B60}"/>
              </a:ext>
            </a:extLst>
          </p:cNvPr>
          <p:cNvSpPr txBox="1"/>
          <p:nvPr/>
        </p:nvSpPr>
        <p:spPr>
          <a:xfrm>
            <a:off x="6140615" y="2341419"/>
            <a:ext cx="1756157" cy="10300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Centralized IP sharing – integrator model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e.g. multiple non-exclusive licensing</a:t>
            </a:r>
            <a:endParaRPr kumimoji="0" lang="en-GB" sz="11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1041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5E2E00-7E69-4098-98C7-5FC108B5D37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Common (semi-open type 2) IP model</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1556C75-F368-48CA-86AE-4442F3DA5A42}"/>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Rectangle 5">
            <a:extLst>
              <a:ext uri="{FF2B5EF4-FFF2-40B4-BE49-F238E27FC236}">
                <a16:creationId xmlns:a16="http://schemas.microsoft.com/office/drawing/2014/main" id="{C8C343D4-2A16-4889-820D-1204A05F8EE9}"/>
              </a:ext>
            </a:extLst>
          </p:cNvPr>
          <p:cNvSpPr/>
          <p:nvPr/>
        </p:nvSpPr>
        <p:spPr>
          <a:xfrm>
            <a:off x="3610430" y="3164077"/>
            <a:ext cx="2730534" cy="3732859"/>
          </a:xfrm>
          <a:prstGeom prst="rect">
            <a:avLst/>
          </a:prstGeom>
          <a:solidFill>
            <a:srgbClr val="70AD47">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9ED0E1E8-6596-4682-807E-737256E8ADF2}"/>
              </a:ext>
            </a:extLst>
          </p:cNvPr>
          <p:cNvGrpSpPr/>
          <p:nvPr/>
        </p:nvGrpSpPr>
        <p:grpSpPr>
          <a:xfrm>
            <a:off x="1067772" y="2367171"/>
            <a:ext cx="5899929" cy="4612056"/>
            <a:chOff x="917462" y="1217244"/>
            <a:chExt cx="5248201" cy="4027452"/>
          </a:xfrm>
        </p:grpSpPr>
        <p:sp>
          <p:nvSpPr>
            <p:cNvPr id="8" name="Rectangle 7">
              <a:extLst>
                <a:ext uri="{FF2B5EF4-FFF2-40B4-BE49-F238E27FC236}">
                  <a16:creationId xmlns:a16="http://schemas.microsoft.com/office/drawing/2014/main" id="{34AE26CE-F75F-4453-9891-CA118301844A}"/>
                </a:ext>
              </a:extLst>
            </p:cNvPr>
            <p:cNvSpPr/>
            <p:nvPr/>
          </p:nvSpPr>
          <p:spPr>
            <a:xfrm>
              <a:off x="3312729" y="1435314"/>
              <a:ext cx="2244118" cy="440721"/>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Common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FE51904-7195-4339-8870-EC737137FC8D}"/>
                </a:ext>
              </a:extLst>
            </p:cNvPr>
            <p:cNvSpPr txBox="1"/>
            <p:nvPr/>
          </p:nvSpPr>
          <p:spPr>
            <a:xfrm>
              <a:off x="1447801" y="1504775"/>
              <a:ext cx="1637035" cy="26876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Type of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FFA61E7-6159-46C2-9974-D45D2367CA8F}"/>
                </a:ext>
              </a:extLst>
            </p:cNvPr>
            <p:cNvSpPr txBox="1"/>
            <p:nvPr/>
          </p:nvSpPr>
          <p:spPr>
            <a:xfrm>
              <a:off x="1227335" y="2055679"/>
              <a:ext cx="1857502" cy="4568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IP ownership right allocation</a:t>
              </a:r>
            </a:p>
          </p:txBody>
        </p:sp>
        <p:cxnSp>
          <p:nvCxnSpPr>
            <p:cNvPr id="11" name="Straight Connector 10">
              <a:extLst>
                <a:ext uri="{FF2B5EF4-FFF2-40B4-BE49-F238E27FC236}">
                  <a16:creationId xmlns:a16="http://schemas.microsoft.com/office/drawing/2014/main" id="{E4DE37D1-457D-4367-AEDB-0E514F13861A}"/>
                </a:ext>
              </a:extLst>
            </p:cNvPr>
            <p:cNvCxnSpPr/>
            <p:nvPr/>
          </p:nvCxnSpPr>
          <p:spPr>
            <a:xfrm flipH="1">
              <a:off x="5632007" y="1217244"/>
              <a:ext cx="0" cy="4027452"/>
            </a:xfrm>
            <a:prstGeom prst="line">
              <a:avLst/>
            </a:prstGeom>
            <a:noFill/>
            <a:ln w="6350" cap="flat" cmpd="sng" algn="ctr">
              <a:solidFill>
                <a:sysClr val="windowText" lastClr="000000"/>
              </a:solidFill>
              <a:prstDash val="lgDash"/>
              <a:miter lim="800000"/>
            </a:ln>
            <a:effectLst/>
          </p:spPr>
        </p:cxnSp>
        <p:sp>
          <p:nvSpPr>
            <p:cNvPr id="12" name="TextBox 11">
              <a:extLst>
                <a:ext uri="{FF2B5EF4-FFF2-40B4-BE49-F238E27FC236}">
                  <a16:creationId xmlns:a16="http://schemas.microsoft.com/office/drawing/2014/main" id="{EC6DB81E-F0E3-46F6-AF68-B383E572D44D}"/>
                </a:ext>
              </a:extLst>
            </p:cNvPr>
            <p:cNvSpPr txBox="1"/>
            <p:nvPr/>
          </p:nvSpPr>
          <p:spPr>
            <a:xfrm>
              <a:off x="917462" y="3077044"/>
              <a:ext cx="2167371" cy="26876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Access to IP</a:t>
              </a:r>
              <a:r>
                <a:rPr kumimoji="0" lang="en-US"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1</a:t>
              </a:r>
            </a:p>
          </p:txBody>
        </p:sp>
        <p:sp>
          <p:nvSpPr>
            <p:cNvPr id="13" name="TextBox 12">
              <a:extLst>
                <a:ext uri="{FF2B5EF4-FFF2-40B4-BE49-F238E27FC236}">
                  <a16:creationId xmlns:a16="http://schemas.microsoft.com/office/drawing/2014/main" id="{9A5F299D-9D60-4123-9672-DE1125167587}"/>
                </a:ext>
              </a:extLst>
            </p:cNvPr>
            <p:cNvSpPr txBox="1"/>
            <p:nvPr/>
          </p:nvSpPr>
          <p:spPr>
            <a:xfrm>
              <a:off x="3240284" y="2873715"/>
              <a:ext cx="2316562" cy="10213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allow almost anyone to access ‘their’ IP with or without contributing IP. Entry barriers are relatively low for outsider actors.</a:t>
              </a:r>
            </a:p>
          </p:txBody>
        </p:sp>
        <p:cxnSp>
          <p:nvCxnSpPr>
            <p:cNvPr id="14" name="Straight Connector 13">
              <a:extLst>
                <a:ext uri="{FF2B5EF4-FFF2-40B4-BE49-F238E27FC236}">
                  <a16:creationId xmlns:a16="http://schemas.microsoft.com/office/drawing/2014/main" id="{A0083FB4-0BCB-4C04-88D7-9408E00C6EA8}"/>
                </a:ext>
              </a:extLst>
            </p:cNvPr>
            <p:cNvCxnSpPr/>
            <p:nvPr/>
          </p:nvCxnSpPr>
          <p:spPr>
            <a:xfrm>
              <a:off x="2306336" y="2873288"/>
              <a:ext cx="3859327" cy="0"/>
            </a:xfrm>
            <a:prstGeom prst="line">
              <a:avLst/>
            </a:prstGeom>
            <a:noFill/>
            <a:ln w="63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7A7DAF97-3EE9-4385-BF23-2BB740CB1374}"/>
                </a:ext>
              </a:extLst>
            </p:cNvPr>
            <p:cNvCxnSpPr/>
            <p:nvPr/>
          </p:nvCxnSpPr>
          <p:spPr>
            <a:xfrm>
              <a:off x="2306336" y="4056412"/>
              <a:ext cx="3859327" cy="0"/>
            </a:xfrm>
            <a:prstGeom prst="line">
              <a:avLst/>
            </a:prstGeom>
            <a:noFill/>
            <a:ln w="6350" cap="flat" cmpd="sng" algn="ctr">
              <a:solidFill>
                <a:sysClr val="windowText" lastClr="000000"/>
              </a:solidFill>
              <a:prstDash val="solid"/>
              <a:miter lim="800000"/>
            </a:ln>
            <a:effectLst/>
          </p:spPr>
        </p:cxnSp>
        <p:sp>
          <p:nvSpPr>
            <p:cNvPr id="16" name="TextBox 15">
              <a:extLst>
                <a:ext uri="{FF2B5EF4-FFF2-40B4-BE49-F238E27FC236}">
                  <a16:creationId xmlns:a16="http://schemas.microsoft.com/office/drawing/2014/main" id="{752768BB-ACC8-4108-908F-9C9CEB6595EB}"/>
                </a:ext>
              </a:extLst>
            </p:cNvPr>
            <p:cNvSpPr txBox="1"/>
            <p:nvPr/>
          </p:nvSpPr>
          <p:spPr>
            <a:xfrm>
              <a:off x="1447801" y="4215806"/>
              <a:ext cx="1689000" cy="4568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Commercial usage of IP</a:t>
              </a:r>
              <a:r>
                <a:rPr kumimoji="0" lang="en-IN"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2</a:t>
              </a:r>
              <a:endParaRPr kumimoji="0" lang="en-US" sz="1400" b="1"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D0DB475E-5F17-4166-A523-1DC1C08D0426}"/>
                </a:ext>
              </a:extLst>
            </p:cNvPr>
            <p:cNvSpPr txBox="1"/>
            <p:nvPr/>
          </p:nvSpPr>
          <p:spPr>
            <a:xfrm>
              <a:off x="3253623" y="4182068"/>
              <a:ext cx="2290743" cy="64503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allow almost anyone to use ‘their’ IP but with some commercial restrictions  </a:t>
              </a:r>
            </a:p>
          </p:txBody>
        </p:sp>
        <p:cxnSp>
          <p:nvCxnSpPr>
            <p:cNvPr id="18" name="Straight Connector 17">
              <a:extLst>
                <a:ext uri="{FF2B5EF4-FFF2-40B4-BE49-F238E27FC236}">
                  <a16:creationId xmlns:a16="http://schemas.microsoft.com/office/drawing/2014/main" id="{50AD4A50-FAA1-40E2-946A-AE07DC85157E}"/>
                </a:ext>
              </a:extLst>
            </p:cNvPr>
            <p:cNvCxnSpPr/>
            <p:nvPr/>
          </p:nvCxnSpPr>
          <p:spPr>
            <a:xfrm>
              <a:off x="2297121" y="1913138"/>
              <a:ext cx="3859327" cy="0"/>
            </a:xfrm>
            <a:prstGeom prst="line">
              <a:avLst/>
            </a:prstGeom>
            <a:noFill/>
            <a:ln w="6350" cap="flat" cmpd="sng" algn="ctr">
              <a:solidFill>
                <a:sysClr val="windowText" lastClr="000000"/>
              </a:solidFill>
              <a:prstDash val="solid"/>
              <a:miter lim="800000"/>
            </a:ln>
            <a:effectLst/>
          </p:spPr>
        </p:cxnSp>
        <p:sp>
          <p:nvSpPr>
            <p:cNvPr id="19" name="TextBox 18">
              <a:extLst>
                <a:ext uri="{FF2B5EF4-FFF2-40B4-BE49-F238E27FC236}">
                  <a16:creationId xmlns:a16="http://schemas.microsoft.com/office/drawing/2014/main" id="{911DF781-1B14-4A51-AFA2-5F079D2986F7}"/>
                </a:ext>
              </a:extLst>
            </p:cNvPr>
            <p:cNvSpPr txBox="1"/>
            <p:nvPr/>
          </p:nvSpPr>
          <p:spPr>
            <a:xfrm>
              <a:off x="3190451" y="2014473"/>
              <a:ext cx="2462033" cy="64503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Ownership is concentrated or distributed to several / many owners</a:t>
              </a:r>
              <a:endPar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20" name="Straight Connector 19">
              <a:extLst>
                <a:ext uri="{FF2B5EF4-FFF2-40B4-BE49-F238E27FC236}">
                  <a16:creationId xmlns:a16="http://schemas.microsoft.com/office/drawing/2014/main" id="{6A2BD49B-0578-4B77-8B8F-C9AF885433CC}"/>
                </a:ext>
              </a:extLst>
            </p:cNvPr>
            <p:cNvCxnSpPr/>
            <p:nvPr/>
          </p:nvCxnSpPr>
          <p:spPr>
            <a:xfrm flipH="1">
              <a:off x="3142752" y="1217244"/>
              <a:ext cx="0" cy="4027452"/>
            </a:xfrm>
            <a:prstGeom prst="line">
              <a:avLst/>
            </a:prstGeom>
            <a:noFill/>
            <a:ln w="6350" cap="flat" cmpd="sng" algn="ctr">
              <a:solidFill>
                <a:sysClr val="windowText" lastClr="000000"/>
              </a:solidFill>
              <a:prstDash val="lgDash"/>
              <a:miter lim="800000"/>
            </a:ln>
            <a:effectLst/>
          </p:spPr>
        </p:cxnSp>
      </p:grpSp>
      <p:sp>
        <p:nvSpPr>
          <p:cNvPr id="21" name="TextBox 20">
            <a:extLst>
              <a:ext uri="{FF2B5EF4-FFF2-40B4-BE49-F238E27FC236}">
                <a16:creationId xmlns:a16="http://schemas.microsoft.com/office/drawing/2014/main" id="{49CA6D80-113A-42F4-9A14-29D1AC0D183C}"/>
              </a:ext>
            </a:extLst>
          </p:cNvPr>
          <p:cNvSpPr txBox="1"/>
          <p:nvPr/>
        </p:nvSpPr>
        <p:spPr>
          <a:xfrm>
            <a:off x="7143173" y="5702559"/>
            <a:ext cx="4105754" cy="523220"/>
          </a:xfrm>
          <a:prstGeom prst="rect">
            <a:avLst/>
          </a:prstGeom>
          <a:noFill/>
        </p:spPr>
        <p:txBody>
          <a:bodyPr wrap="square" rtlCol="0">
            <a:spAutoFit/>
          </a:bodyPr>
          <a:lstStyle/>
          <a:p>
            <a:pPr algn="ctr"/>
            <a:r>
              <a:rPr lang="en-US" sz="1400" b="1">
                <a:solidFill>
                  <a:prstClr val="black"/>
                </a:solidFill>
                <a:latin typeface="Arial" panose="020B0604020202020204" pitchFamily="34" charset="0"/>
                <a:ea typeface="Source Sans Pro" panose="020B0503030403020204" pitchFamily="34" charset="0"/>
                <a:cs typeface="Arial" panose="020B0604020202020204" pitchFamily="34" charset="0"/>
              </a:rPr>
              <a:t>Variance within the category is due to </a:t>
            </a:r>
            <a:r>
              <a:rPr lang="en-GB" sz="1400" b="1">
                <a:solidFill>
                  <a:prstClr val="black"/>
                </a:solidFill>
                <a:latin typeface="Arial" panose="020B0604020202020204" pitchFamily="34" charset="0"/>
                <a:ea typeface="Source Sans Pro" panose="020B0503030403020204" pitchFamily="34" charset="0"/>
                <a:cs typeface="Arial" panose="020B0604020202020204" pitchFamily="34" charset="0"/>
              </a:rPr>
              <a:t>usage obligations and commercial restrictions</a:t>
            </a:r>
          </a:p>
        </p:txBody>
      </p:sp>
      <p:sp>
        <p:nvSpPr>
          <p:cNvPr id="22" name="TextBox 21">
            <a:extLst>
              <a:ext uri="{FF2B5EF4-FFF2-40B4-BE49-F238E27FC236}">
                <a16:creationId xmlns:a16="http://schemas.microsoft.com/office/drawing/2014/main" id="{6FDF3D56-90EE-4A3A-A070-45CD0C434D50}"/>
              </a:ext>
            </a:extLst>
          </p:cNvPr>
          <p:cNvSpPr txBox="1"/>
          <p:nvPr/>
        </p:nvSpPr>
        <p:spPr>
          <a:xfrm>
            <a:off x="6914476" y="2732974"/>
            <a:ext cx="1860698" cy="584775"/>
          </a:xfrm>
          <a:prstGeom prst="rect">
            <a:avLst/>
          </a:prstGeom>
          <a:noFill/>
        </p:spPr>
        <p:txBody>
          <a:bodyPr wrap="square" rtlCol="0">
            <a:spAutoFit/>
          </a:bodyPr>
          <a:lstStyle/>
          <a:p>
            <a:pPr algn="ctr"/>
            <a:r>
              <a:rPr lang="en-US" sz="1600" b="1" dirty="0">
                <a:solidFill>
                  <a:prstClr val="black"/>
                </a:solidFill>
                <a:latin typeface="Arial" panose="020B0604020202020204" pitchFamily="34" charset="0"/>
                <a:ea typeface="Source Sans Pro" panose="020B0503030403020204" pitchFamily="34" charset="0"/>
                <a:cs typeface="Arial" panose="020B0604020202020204" pitchFamily="34" charset="0"/>
              </a:rPr>
              <a:t>Commercial restriction</a:t>
            </a:r>
            <a:endParaRPr lang="en-GB" sz="16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cxnSp>
        <p:nvCxnSpPr>
          <p:cNvPr id="23" name="Straight Arrow Connector 22">
            <a:extLst>
              <a:ext uri="{FF2B5EF4-FFF2-40B4-BE49-F238E27FC236}">
                <a16:creationId xmlns:a16="http://schemas.microsoft.com/office/drawing/2014/main" id="{58E2B872-3A0D-4EEA-85F9-0FECB3E5D1FA}"/>
              </a:ext>
            </a:extLst>
          </p:cNvPr>
          <p:cNvCxnSpPr/>
          <p:nvPr/>
        </p:nvCxnSpPr>
        <p:spPr>
          <a:xfrm>
            <a:off x="8474607" y="3056139"/>
            <a:ext cx="850608" cy="0"/>
          </a:xfrm>
          <a:prstGeom prst="straightConnector1">
            <a:avLst/>
          </a:prstGeom>
          <a:noFill/>
          <a:ln w="6350" cap="flat" cmpd="sng" algn="ctr">
            <a:solidFill>
              <a:srgbClr val="4472C4"/>
            </a:solidFill>
            <a:prstDash val="solid"/>
            <a:miter lim="800000"/>
            <a:headEnd type="triangle"/>
            <a:tailEnd type="triangle"/>
          </a:ln>
          <a:effectLst/>
        </p:spPr>
      </p:cxnSp>
      <p:sp>
        <p:nvSpPr>
          <p:cNvPr id="24" name="TextBox 23">
            <a:extLst>
              <a:ext uri="{FF2B5EF4-FFF2-40B4-BE49-F238E27FC236}">
                <a16:creationId xmlns:a16="http://schemas.microsoft.com/office/drawing/2014/main" id="{C10D106D-E7C6-41B2-BA09-09682D2E8724}"/>
              </a:ext>
            </a:extLst>
          </p:cNvPr>
          <p:cNvSpPr txBox="1"/>
          <p:nvPr/>
        </p:nvSpPr>
        <p:spPr>
          <a:xfrm>
            <a:off x="9254277" y="2732973"/>
            <a:ext cx="1860698" cy="584775"/>
          </a:xfrm>
          <a:prstGeom prst="rect">
            <a:avLst/>
          </a:prstGeom>
          <a:noFill/>
        </p:spPr>
        <p:txBody>
          <a:bodyPr wrap="square" rtlCol="0">
            <a:spAutoFit/>
          </a:bodyPr>
          <a:lstStyle/>
          <a:p>
            <a:pPr algn="ctr"/>
            <a:r>
              <a:rPr lang="en-US" sz="1600" b="1">
                <a:solidFill>
                  <a:prstClr val="black"/>
                </a:solidFill>
                <a:latin typeface="Arial" panose="020B0604020202020204" pitchFamily="34" charset="0"/>
                <a:ea typeface="Source Sans Pro" panose="020B0503030403020204" pitchFamily="34" charset="0"/>
                <a:cs typeface="Arial" panose="020B0604020202020204" pitchFamily="34" charset="0"/>
              </a:rPr>
              <a:t>No commercial restriction</a:t>
            </a:r>
            <a:endParaRPr lang="en-GB" sz="1600" b="1">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25" name="Picture 24">
            <a:extLst>
              <a:ext uri="{FF2B5EF4-FFF2-40B4-BE49-F238E27FC236}">
                <a16:creationId xmlns:a16="http://schemas.microsoft.com/office/drawing/2014/main" id="{F025B96B-30DC-47B3-B510-DF5EB8D86D78}"/>
              </a:ext>
            </a:extLst>
          </p:cNvPr>
          <p:cNvPicPr>
            <a:picLocks noChangeAspect="1"/>
          </p:cNvPicPr>
          <p:nvPr/>
        </p:nvPicPr>
        <p:blipFill>
          <a:blip r:embed="rId3"/>
          <a:stretch>
            <a:fillRect/>
          </a:stretch>
        </p:blipFill>
        <p:spPr>
          <a:xfrm>
            <a:off x="7506213" y="3490714"/>
            <a:ext cx="592397" cy="826018"/>
          </a:xfrm>
          <a:prstGeom prst="rect">
            <a:avLst/>
          </a:prstGeom>
        </p:spPr>
      </p:pic>
      <p:sp>
        <p:nvSpPr>
          <p:cNvPr id="26" name="Isosceles Triangle 25">
            <a:extLst>
              <a:ext uri="{FF2B5EF4-FFF2-40B4-BE49-F238E27FC236}">
                <a16:creationId xmlns:a16="http://schemas.microsoft.com/office/drawing/2014/main" id="{E9D056B6-7F10-4012-AFDA-EA8E67E5084C}"/>
              </a:ext>
            </a:extLst>
          </p:cNvPr>
          <p:cNvSpPr/>
          <p:nvPr/>
        </p:nvSpPr>
        <p:spPr>
          <a:xfrm>
            <a:off x="7227782" y="4294773"/>
            <a:ext cx="1130909" cy="499997"/>
          </a:xfrm>
          <a:prstGeom prst="triangle">
            <a:avLst/>
          </a:prstGeom>
          <a:gradFill flip="none" rotWithShape="1">
            <a:gsLst>
              <a:gs pos="0">
                <a:sysClr val="window" lastClr="FFFFFF"/>
              </a:gs>
              <a:gs pos="48000">
                <a:sysClr val="window" lastClr="FFFFFF">
                  <a:lumMod val="75000"/>
                </a:sysClr>
              </a:gs>
              <a:gs pos="100000">
                <a:srgbClr val="A5A5A5">
                  <a:lumMod val="60000"/>
                  <a:lumOff val="40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2ACCAF5A-1148-48CC-B9B0-12CD92E2885B}"/>
              </a:ext>
            </a:extLst>
          </p:cNvPr>
          <p:cNvSpPr txBox="1"/>
          <p:nvPr/>
        </p:nvSpPr>
        <p:spPr>
          <a:xfrm>
            <a:off x="7318213" y="4770536"/>
            <a:ext cx="968395" cy="600164"/>
          </a:xfrm>
          <a:prstGeom prst="rect">
            <a:avLst/>
          </a:prstGeom>
          <a:noFill/>
        </p:spPr>
        <p:txBody>
          <a:bodyPr wrap="square" rtlCol="0">
            <a:spAutoFit/>
          </a:bodyPr>
          <a:lstStyle/>
          <a:p>
            <a:pPr algn="ctr"/>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Open source free license</a:t>
            </a:r>
            <a:endParaRPr lang="en-GB" sz="11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28" name="Picture 27">
            <a:extLst>
              <a:ext uri="{FF2B5EF4-FFF2-40B4-BE49-F238E27FC236}">
                <a16:creationId xmlns:a16="http://schemas.microsoft.com/office/drawing/2014/main" id="{48611AEF-A836-4C0B-8B99-D9A8688ECBC2}"/>
              </a:ext>
            </a:extLst>
          </p:cNvPr>
          <p:cNvPicPr>
            <a:picLocks noChangeAspect="1"/>
          </p:cNvPicPr>
          <p:nvPr/>
        </p:nvPicPr>
        <p:blipFill>
          <a:blip r:embed="rId4"/>
          <a:stretch>
            <a:fillRect/>
          </a:stretch>
        </p:blipFill>
        <p:spPr>
          <a:xfrm>
            <a:off x="9602650" y="3785973"/>
            <a:ext cx="909247" cy="625240"/>
          </a:xfrm>
          <a:prstGeom prst="rect">
            <a:avLst/>
          </a:prstGeom>
        </p:spPr>
      </p:pic>
      <p:sp>
        <p:nvSpPr>
          <p:cNvPr id="29" name="TextBox 28">
            <a:extLst>
              <a:ext uri="{FF2B5EF4-FFF2-40B4-BE49-F238E27FC236}">
                <a16:creationId xmlns:a16="http://schemas.microsoft.com/office/drawing/2014/main" id="{0A947402-E41E-4304-AA8E-23F96EA93CB8}"/>
              </a:ext>
            </a:extLst>
          </p:cNvPr>
          <p:cNvSpPr txBox="1"/>
          <p:nvPr/>
        </p:nvSpPr>
        <p:spPr>
          <a:xfrm>
            <a:off x="9672173" y="3524023"/>
            <a:ext cx="1639622" cy="261610"/>
          </a:xfrm>
          <a:prstGeom prst="rect">
            <a:avLst/>
          </a:prstGeom>
          <a:noFill/>
        </p:spPr>
        <p:txBody>
          <a:bodyPr wrap="square" rtlCol="0">
            <a:spAutoFit/>
          </a:bodyPr>
          <a:lstStyle/>
          <a:p>
            <a:pPr algn="ctr"/>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Patent pledges by</a:t>
            </a:r>
            <a:endParaRPr lang="en-GB" sz="11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6A40A393-1DF0-46FB-A5A8-9714BBC0D421}"/>
              </a:ext>
            </a:extLst>
          </p:cNvPr>
          <p:cNvSpPr txBox="1"/>
          <p:nvPr/>
        </p:nvSpPr>
        <p:spPr>
          <a:xfrm>
            <a:off x="9448650" y="4303245"/>
            <a:ext cx="1183557" cy="430887"/>
          </a:xfrm>
          <a:prstGeom prst="rect">
            <a:avLst/>
          </a:prstGeom>
          <a:noFill/>
        </p:spPr>
        <p:txBody>
          <a:bodyPr wrap="square" rtlCol="0">
            <a:spAutoFit/>
          </a:bodyPr>
          <a:lstStyle/>
          <a:p>
            <a:pPr algn="ctr"/>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Non-assertion clause</a:t>
            </a:r>
            <a:endParaRPr lang="en-GB" sz="11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31" name="Picture 30">
            <a:extLst>
              <a:ext uri="{FF2B5EF4-FFF2-40B4-BE49-F238E27FC236}">
                <a16:creationId xmlns:a16="http://schemas.microsoft.com/office/drawing/2014/main" id="{42C45F38-EBDB-4F3F-AFB8-FFDCFAFB5B68}"/>
              </a:ext>
            </a:extLst>
          </p:cNvPr>
          <p:cNvPicPr>
            <a:picLocks noChangeAspect="1"/>
          </p:cNvPicPr>
          <p:nvPr/>
        </p:nvPicPr>
        <p:blipFill>
          <a:blip r:embed="rId5"/>
          <a:stretch>
            <a:fillRect/>
          </a:stretch>
        </p:blipFill>
        <p:spPr>
          <a:xfrm>
            <a:off x="10799489" y="3913011"/>
            <a:ext cx="449439" cy="648269"/>
          </a:xfrm>
          <a:prstGeom prst="rect">
            <a:avLst/>
          </a:prstGeom>
        </p:spPr>
      </p:pic>
      <p:sp>
        <p:nvSpPr>
          <p:cNvPr id="32" name="TextBox 31">
            <a:extLst>
              <a:ext uri="{FF2B5EF4-FFF2-40B4-BE49-F238E27FC236}">
                <a16:creationId xmlns:a16="http://schemas.microsoft.com/office/drawing/2014/main" id="{03B258E1-EBA3-4926-88D5-47FE41EC72CD}"/>
              </a:ext>
            </a:extLst>
          </p:cNvPr>
          <p:cNvSpPr txBox="1"/>
          <p:nvPr/>
        </p:nvSpPr>
        <p:spPr>
          <a:xfrm>
            <a:off x="10511897" y="4563937"/>
            <a:ext cx="978499" cy="261610"/>
          </a:xfrm>
          <a:prstGeom prst="rect">
            <a:avLst/>
          </a:prstGeom>
          <a:noFill/>
        </p:spPr>
        <p:txBody>
          <a:bodyPr wrap="square" rtlCol="0">
            <a:spAutoFit/>
          </a:bodyPr>
          <a:lstStyle/>
          <a:p>
            <a:pPr algn="ctr"/>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‘Fair’ usage</a:t>
            </a:r>
            <a:endParaRPr lang="en-GB" sz="11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13210C40-B911-4067-8776-8EED3420D837}"/>
              </a:ext>
            </a:extLst>
          </p:cNvPr>
          <p:cNvSpPr txBox="1"/>
          <p:nvPr/>
        </p:nvSpPr>
        <p:spPr>
          <a:xfrm>
            <a:off x="3720167" y="6966047"/>
            <a:ext cx="2375833"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Semi-open type 2 IP model</a:t>
            </a:r>
            <a:endParaRPr lang="en-GB" sz="12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0567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85E2E00-7E69-4098-98C7-5FC108B5D37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Public (fully open) IP model</a:t>
            </a:r>
            <a:endParaRPr lang="en-US" sz="16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1556C75-F368-48CA-86AE-4442F3DA5A42}"/>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Rectangle 5">
            <a:extLst>
              <a:ext uri="{FF2B5EF4-FFF2-40B4-BE49-F238E27FC236}">
                <a16:creationId xmlns:a16="http://schemas.microsoft.com/office/drawing/2014/main" id="{DEC60345-1C2D-464D-B7FC-ACD0862829A3}"/>
              </a:ext>
            </a:extLst>
          </p:cNvPr>
          <p:cNvSpPr/>
          <p:nvPr/>
        </p:nvSpPr>
        <p:spPr>
          <a:xfrm>
            <a:off x="3211109" y="3056573"/>
            <a:ext cx="2268000" cy="3172035"/>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B6D6E382-8A31-46A4-B198-25DB28CA96B1}"/>
              </a:ext>
            </a:extLst>
          </p:cNvPr>
          <p:cNvGrpSpPr/>
          <p:nvPr/>
        </p:nvGrpSpPr>
        <p:grpSpPr>
          <a:xfrm>
            <a:off x="928268" y="2130141"/>
            <a:ext cx="5043041" cy="4214585"/>
            <a:chOff x="1850393" y="1960123"/>
            <a:chExt cx="3097446" cy="2753724"/>
          </a:xfrm>
        </p:grpSpPr>
        <p:sp>
          <p:nvSpPr>
            <p:cNvPr id="8" name="Rectangle 7">
              <a:extLst>
                <a:ext uri="{FF2B5EF4-FFF2-40B4-BE49-F238E27FC236}">
                  <a16:creationId xmlns:a16="http://schemas.microsoft.com/office/drawing/2014/main" id="{5E974283-EC5E-42E4-8AE7-FE02C05B45DF}"/>
                </a:ext>
              </a:extLst>
            </p:cNvPr>
            <p:cNvSpPr/>
            <p:nvPr/>
          </p:nvSpPr>
          <p:spPr>
            <a:xfrm>
              <a:off x="3217096" y="2200595"/>
              <a:ext cx="1465327" cy="342732"/>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Public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B3E6E67-D2FC-4150-A9CA-5D4E92CB8C08}"/>
                </a:ext>
              </a:extLst>
            </p:cNvPr>
            <p:cNvSpPr txBox="1"/>
            <p:nvPr/>
          </p:nvSpPr>
          <p:spPr>
            <a:xfrm>
              <a:off x="2102260" y="2242281"/>
              <a:ext cx="1098219" cy="20109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Type of IP model</a:t>
              </a:r>
              <a:endParaRPr kumimoji="0" lang="en-IN"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53558D3-6CBA-4713-8855-C923E9ACD1B2}"/>
                </a:ext>
              </a:extLst>
            </p:cNvPr>
            <p:cNvSpPr txBox="1"/>
            <p:nvPr/>
          </p:nvSpPr>
          <p:spPr>
            <a:xfrm>
              <a:off x="2030504" y="2629013"/>
              <a:ext cx="1169974" cy="341861"/>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IP ownership right allocation</a:t>
              </a:r>
            </a:p>
          </p:txBody>
        </p:sp>
        <p:sp>
          <p:nvSpPr>
            <p:cNvPr id="11" name="TextBox 10">
              <a:extLst>
                <a:ext uri="{FF2B5EF4-FFF2-40B4-BE49-F238E27FC236}">
                  <a16:creationId xmlns:a16="http://schemas.microsoft.com/office/drawing/2014/main" id="{15CAC996-2A44-426C-9643-330D7901D2AA}"/>
                </a:ext>
              </a:extLst>
            </p:cNvPr>
            <p:cNvSpPr txBox="1"/>
            <p:nvPr/>
          </p:nvSpPr>
          <p:spPr>
            <a:xfrm>
              <a:off x="3247609" y="2593703"/>
              <a:ext cx="1335856" cy="4826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No one owns the IP (anymore). IP is in the public domain</a:t>
              </a:r>
              <a:endPar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8757DF19-1670-4B87-9B2F-FCA6568473B4}"/>
                </a:ext>
              </a:extLst>
            </p:cNvPr>
            <p:cNvCxnSpPr/>
            <p:nvPr/>
          </p:nvCxnSpPr>
          <p:spPr>
            <a:xfrm flipH="1">
              <a:off x="3228392" y="1977847"/>
              <a:ext cx="0" cy="2736000"/>
            </a:xfrm>
            <a:prstGeom prst="line">
              <a:avLst/>
            </a:prstGeom>
            <a:noFill/>
            <a:ln w="6350" cap="flat" cmpd="sng" algn="ctr">
              <a:solidFill>
                <a:sysClr val="windowText" lastClr="000000"/>
              </a:solidFill>
              <a:prstDash val="lgDash"/>
              <a:miter lim="800000"/>
            </a:ln>
            <a:effectLst/>
          </p:spPr>
        </p:cxnSp>
        <p:sp>
          <p:nvSpPr>
            <p:cNvPr id="13" name="TextBox 12">
              <a:extLst>
                <a:ext uri="{FF2B5EF4-FFF2-40B4-BE49-F238E27FC236}">
                  <a16:creationId xmlns:a16="http://schemas.microsoft.com/office/drawing/2014/main" id="{25942A7F-337E-4104-9EF4-54438EBD25AE}"/>
                </a:ext>
              </a:extLst>
            </p:cNvPr>
            <p:cNvSpPr txBox="1"/>
            <p:nvPr/>
          </p:nvSpPr>
          <p:spPr>
            <a:xfrm>
              <a:off x="1850393" y="3218869"/>
              <a:ext cx="1347968" cy="20109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Access to IP</a:t>
              </a:r>
              <a:r>
                <a:rPr kumimoji="0" lang="en-US" sz="1400" b="1"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1</a:t>
              </a:r>
              <a:endParaRPr kumimoji="0" lang="en-US"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A40E44B-D106-49CB-874D-7E9FB04823C3}"/>
                </a:ext>
              </a:extLst>
            </p:cNvPr>
            <p:cNvSpPr txBox="1"/>
            <p:nvPr/>
          </p:nvSpPr>
          <p:spPr>
            <a:xfrm>
              <a:off x="3285618" y="3278818"/>
              <a:ext cx="1221293" cy="34186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allow anyone to access ‘their’ IP</a:t>
              </a:r>
            </a:p>
          </p:txBody>
        </p:sp>
        <p:cxnSp>
          <p:nvCxnSpPr>
            <p:cNvPr id="15" name="Straight Connector 14">
              <a:extLst>
                <a:ext uri="{FF2B5EF4-FFF2-40B4-BE49-F238E27FC236}">
                  <a16:creationId xmlns:a16="http://schemas.microsoft.com/office/drawing/2014/main" id="{A6A121DA-EE19-4288-A172-FFDFD7056FE7}"/>
                </a:ext>
              </a:extLst>
            </p:cNvPr>
            <p:cNvCxnSpPr/>
            <p:nvPr/>
          </p:nvCxnSpPr>
          <p:spPr>
            <a:xfrm>
              <a:off x="2787839" y="3179773"/>
              <a:ext cx="2160000" cy="0"/>
            </a:xfrm>
            <a:prstGeom prst="line">
              <a:avLst/>
            </a:prstGeom>
            <a:noFill/>
            <a:ln w="6350" cap="flat" cmpd="sng" algn="ctr">
              <a:solidFill>
                <a:sysClr val="windowText" lastClr="000000"/>
              </a:solidFill>
              <a:prstDash val="solid"/>
              <a:miter lim="800000"/>
            </a:ln>
            <a:effectLst/>
          </p:spPr>
        </p:cxnSp>
        <p:cxnSp>
          <p:nvCxnSpPr>
            <p:cNvPr id="16" name="Straight Connector 15">
              <a:extLst>
                <a:ext uri="{FF2B5EF4-FFF2-40B4-BE49-F238E27FC236}">
                  <a16:creationId xmlns:a16="http://schemas.microsoft.com/office/drawing/2014/main" id="{7115F5BC-4897-4652-A35C-0359F3C56D62}"/>
                </a:ext>
              </a:extLst>
            </p:cNvPr>
            <p:cNvCxnSpPr/>
            <p:nvPr/>
          </p:nvCxnSpPr>
          <p:spPr>
            <a:xfrm>
              <a:off x="2787839" y="3706442"/>
              <a:ext cx="2160000" cy="0"/>
            </a:xfrm>
            <a:prstGeom prst="line">
              <a:avLst/>
            </a:prstGeom>
            <a:noFill/>
            <a:ln w="6350" cap="flat" cmpd="sng" algn="ctr">
              <a:solidFill>
                <a:sysClr val="windowText" lastClr="000000"/>
              </a:solidFill>
              <a:prstDash val="solid"/>
              <a:miter lim="800000"/>
            </a:ln>
            <a:effectLst/>
          </p:spPr>
        </p:cxnSp>
        <p:sp>
          <p:nvSpPr>
            <p:cNvPr id="17" name="TextBox 16">
              <a:extLst>
                <a:ext uri="{FF2B5EF4-FFF2-40B4-BE49-F238E27FC236}">
                  <a16:creationId xmlns:a16="http://schemas.microsoft.com/office/drawing/2014/main" id="{12F7FC53-F762-49C8-8C9A-7D4C2471F21E}"/>
                </a:ext>
              </a:extLst>
            </p:cNvPr>
            <p:cNvSpPr txBox="1"/>
            <p:nvPr/>
          </p:nvSpPr>
          <p:spPr>
            <a:xfrm>
              <a:off x="2030503" y="3787865"/>
              <a:ext cx="1203905" cy="341861"/>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Commercial usage of IP</a:t>
              </a:r>
              <a:r>
                <a:rPr kumimoji="0" lang="en-IN" sz="1400" b="0"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rPr>
                <a:t>2</a:t>
              </a:r>
              <a:endParaRPr kumimoji="0" lang="en-US" sz="1400" b="1" i="0" u="none" strike="noStrike" kern="0" cap="none" spc="0" normalizeH="0" baseline="30000" noProof="0" dirty="0">
                <a:ln>
                  <a:noFill/>
                </a:ln>
                <a:solidFill>
                  <a:prstClr val="black"/>
                </a:solidFill>
                <a:effectLst/>
                <a:uLnTx/>
                <a:uFillTx/>
                <a:latin typeface="Arial" panose="020B0604020202020204" pitchFamily="34" charset="0"/>
                <a:ea typeface="Source Sans Pro" panose="020B0503030403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8C48F943-9572-4907-B75F-A7C440A3B8FF}"/>
                </a:ext>
              </a:extLst>
            </p:cNvPr>
            <p:cNvSpPr txBox="1"/>
            <p:nvPr/>
          </p:nvSpPr>
          <p:spPr>
            <a:xfrm>
              <a:off x="3285618" y="3717927"/>
              <a:ext cx="1297848" cy="6233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Owners cannot/do not restrict anyone from commercial usage of ‘their’ IP</a:t>
              </a:r>
            </a:p>
          </p:txBody>
        </p:sp>
        <p:cxnSp>
          <p:nvCxnSpPr>
            <p:cNvPr id="19" name="Straight Connector 18">
              <a:extLst>
                <a:ext uri="{FF2B5EF4-FFF2-40B4-BE49-F238E27FC236}">
                  <a16:creationId xmlns:a16="http://schemas.microsoft.com/office/drawing/2014/main" id="{44420159-B9DE-4167-887C-A09653C26368}"/>
                </a:ext>
              </a:extLst>
            </p:cNvPr>
            <p:cNvCxnSpPr/>
            <p:nvPr/>
          </p:nvCxnSpPr>
          <p:spPr>
            <a:xfrm>
              <a:off x="2781822" y="2560696"/>
              <a:ext cx="2160000" cy="0"/>
            </a:xfrm>
            <a:prstGeom prst="line">
              <a:avLst/>
            </a:prstGeom>
            <a:noFill/>
            <a:ln w="6350" cap="flat" cmpd="sng" algn="ctr">
              <a:solidFill>
                <a:sysClr val="windowText" lastClr="000000"/>
              </a:solidFill>
              <a:prstDash val="solid"/>
              <a:miter lim="800000"/>
            </a:ln>
            <a:effectLst/>
          </p:spPr>
        </p:cxnSp>
        <p:cxnSp>
          <p:nvCxnSpPr>
            <p:cNvPr id="20" name="Straight Connector 19">
              <a:extLst>
                <a:ext uri="{FF2B5EF4-FFF2-40B4-BE49-F238E27FC236}">
                  <a16:creationId xmlns:a16="http://schemas.microsoft.com/office/drawing/2014/main" id="{DED21485-4D4A-4770-BB3B-5FFECBBED750}"/>
                </a:ext>
              </a:extLst>
            </p:cNvPr>
            <p:cNvCxnSpPr/>
            <p:nvPr/>
          </p:nvCxnSpPr>
          <p:spPr>
            <a:xfrm flipH="1">
              <a:off x="4656695" y="1960123"/>
              <a:ext cx="0" cy="2736000"/>
            </a:xfrm>
            <a:prstGeom prst="line">
              <a:avLst/>
            </a:prstGeom>
            <a:noFill/>
            <a:ln w="6350" cap="flat" cmpd="sng" algn="ctr">
              <a:solidFill>
                <a:sysClr val="windowText" lastClr="000000"/>
              </a:solidFill>
              <a:prstDash val="lgDash"/>
              <a:miter lim="800000"/>
            </a:ln>
            <a:effectLst/>
          </p:spPr>
        </p:cxnSp>
      </p:grpSp>
      <p:pic>
        <p:nvPicPr>
          <p:cNvPr id="21" name="Picture 20">
            <a:extLst>
              <a:ext uri="{FF2B5EF4-FFF2-40B4-BE49-F238E27FC236}">
                <a16:creationId xmlns:a16="http://schemas.microsoft.com/office/drawing/2014/main" id="{3AE05091-C509-48A5-A6F5-BBD81B9B552E}"/>
              </a:ext>
            </a:extLst>
          </p:cNvPr>
          <p:cNvPicPr>
            <a:picLocks noChangeAspect="1"/>
          </p:cNvPicPr>
          <p:nvPr/>
        </p:nvPicPr>
        <p:blipFill>
          <a:blip r:embed="rId3"/>
          <a:stretch>
            <a:fillRect/>
          </a:stretch>
        </p:blipFill>
        <p:spPr>
          <a:xfrm>
            <a:off x="7133699" y="3863320"/>
            <a:ext cx="1269865" cy="1007829"/>
          </a:xfrm>
          <a:prstGeom prst="rect">
            <a:avLst/>
          </a:prstGeom>
        </p:spPr>
      </p:pic>
      <p:sp>
        <p:nvSpPr>
          <p:cNvPr id="22" name="Rectangle 21">
            <a:extLst>
              <a:ext uri="{FF2B5EF4-FFF2-40B4-BE49-F238E27FC236}">
                <a16:creationId xmlns:a16="http://schemas.microsoft.com/office/drawing/2014/main" id="{1934F7A9-CBB1-4C0F-B591-89A20BE3F677}"/>
              </a:ext>
            </a:extLst>
          </p:cNvPr>
          <p:cNvSpPr/>
          <p:nvPr/>
        </p:nvSpPr>
        <p:spPr>
          <a:xfrm>
            <a:off x="615277" y="8087803"/>
            <a:ext cx="690932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1" u="none" strike="noStrike" kern="0" cap="none" spc="0" normalizeH="0" baseline="30000" noProof="0" dirty="0">
                <a:ln>
                  <a:noFill/>
                </a:ln>
                <a:solidFill>
                  <a:srgbClr val="E7E6E6">
                    <a:lumMod val="50000"/>
                  </a:srgbClr>
                </a:solidFill>
                <a:effectLst/>
                <a:uLnTx/>
                <a:uFillTx/>
                <a:latin typeface="Arial" panose="020B0604020202020204" pitchFamily="34" charset="0"/>
                <a:cs typeface="Arial" panose="020B0604020202020204" pitchFamily="34" charset="0"/>
              </a:rPr>
              <a:t>3</a:t>
            </a:r>
            <a:r>
              <a:rPr kumimoji="0" lang="en-GB" sz="1000" b="0" i="1" u="none" strike="noStrike" kern="0" cap="none" spc="0" normalizeH="0" baseline="0" noProof="0" dirty="0">
                <a:ln>
                  <a:noFill/>
                </a:ln>
                <a:solidFill>
                  <a:srgbClr val="E7E6E6">
                    <a:lumMod val="50000"/>
                  </a:srgbClr>
                </a:solidFill>
                <a:effectLst/>
                <a:uLnTx/>
                <a:uFillTx/>
                <a:latin typeface="Arial" panose="020B0604020202020204" pitchFamily="34" charset="0"/>
                <a:cs typeface="Arial" panose="020B0604020202020204" pitchFamily="34" charset="0"/>
              </a:rPr>
              <a:t>http://www.ayvapharma.com/wp-content/uploads/2016/06/generic_drugs-1540x1023_c.jpg</a:t>
            </a:r>
          </a:p>
        </p:txBody>
      </p:sp>
      <p:sp>
        <p:nvSpPr>
          <p:cNvPr id="23" name="TextBox 22">
            <a:extLst>
              <a:ext uri="{FF2B5EF4-FFF2-40B4-BE49-F238E27FC236}">
                <a16:creationId xmlns:a16="http://schemas.microsoft.com/office/drawing/2014/main" id="{868C656C-60E0-4308-9266-AC2F18ABDD3A}"/>
              </a:ext>
            </a:extLst>
          </p:cNvPr>
          <p:cNvSpPr txBox="1"/>
          <p:nvPr/>
        </p:nvSpPr>
        <p:spPr>
          <a:xfrm>
            <a:off x="8318500" y="3752417"/>
            <a:ext cx="260241" cy="261610"/>
          </a:xfrm>
          <a:prstGeom prst="rect">
            <a:avLst/>
          </a:prstGeom>
          <a:noFill/>
        </p:spPr>
        <p:txBody>
          <a:bodyPr wrap="square" rtlCol="0">
            <a:spAutoFit/>
          </a:bodyPr>
          <a:lstStyle/>
          <a:p>
            <a:r>
              <a:rPr lang="en-US" sz="1100">
                <a:solidFill>
                  <a:prstClr val="black"/>
                </a:solidFill>
                <a:latin typeface="Arial" panose="020B0604020202020204" pitchFamily="34" charset="0"/>
                <a:ea typeface="Source Sans Pro" panose="020B0503030403020204" pitchFamily="34" charset="0"/>
                <a:cs typeface="Arial" panose="020B0604020202020204" pitchFamily="34" charset="0"/>
              </a:rPr>
              <a:t>3</a:t>
            </a:r>
            <a:endParaRPr lang="en-GB" sz="16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B0FAA5E5-A800-4FE3-AD08-7FF19ACA59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88076" y="3792520"/>
            <a:ext cx="575964" cy="575964"/>
          </a:xfrm>
          <a:prstGeom prst="rect">
            <a:avLst/>
          </a:prstGeom>
        </p:spPr>
      </p:pic>
      <p:sp>
        <p:nvSpPr>
          <p:cNvPr id="25" name="TextBox 24">
            <a:extLst>
              <a:ext uri="{FF2B5EF4-FFF2-40B4-BE49-F238E27FC236}">
                <a16:creationId xmlns:a16="http://schemas.microsoft.com/office/drawing/2014/main" id="{75FF7D5F-12C3-4A73-B716-4B650CC2E98A}"/>
              </a:ext>
            </a:extLst>
          </p:cNvPr>
          <p:cNvSpPr txBox="1"/>
          <p:nvPr/>
        </p:nvSpPr>
        <p:spPr>
          <a:xfrm>
            <a:off x="9133388" y="4359381"/>
            <a:ext cx="1327546" cy="461665"/>
          </a:xfrm>
          <a:prstGeom prst="rect">
            <a:avLst/>
          </a:prstGeom>
          <a:noFill/>
        </p:spPr>
        <p:txBody>
          <a:bodyPr wrap="square" rtlCol="0">
            <a:spAutoFit/>
          </a:bodyPr>
          <a:lstStyle/>
          <a:p>
            <a:pPr algn="ctr"/>
            <a:r>
              <a:rPr lang="en-US" sz="1200">
                <a:solidFill>
                  <a:prstClr val="black"/>
                </a:solidFill>
                <a:latin typeface="Arial" panose="020B0604020202020204" pitchFamily="34" charset="0"/>
                <a:ea typeface="Source Sans Pro" panose="020B0503030403020204" pitchFamily="34" charset="0"/>
                <a:cs typeface="Arial" panose="020B0604020202020204" pitchFamily="34" charset="0"/>
              </a:rPr>
              <a:t>Open access publications</a:t>
            </a:r>
            <a:endParaRPr lang="en-GB" sz="120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FB9F19F7-43B5-4F3F-AB2E-DFF66CDD8CF8}"/>
              </a:ext>
            </a:extLst>
          </p:cNvPr>
          <p:cNvPicPr>
            <a:picLocks noChangeAspect="1"/>
          </p:cNvPicPr>
          <p:nvPr/>
        </p:nvPicPr>
        <p:blipFill>
          <a:blip r:embed="rId5"/>
          <a:stretch>
            <a:fillRect/>
          </a:stretch>
        </p:blipFill>
        <p:spPr>
          <a:xfrm>
            <a:off x="10438289" y="3689021"/>
            <a:ext cx="754667" cy="864319"/>
          </a:xfrm>
          <a:prstGeom prst="rect">
            <a:avLst/>
          </a:prstGeom>
        </p:spPr>
      </p:pic>
      <p:sp>
        <p:nvSpPr>
          <p:cNvPr id="27" name="TextBox 26">
            <a:extLst>
              <a:ext uri="{FF2B5EF4-FFF2-40B4-BE49-F238E27FC236}">
                <a16:creationId xmlns:a16="http://schemas.microsoft.com/office/drawing/2014/main" id="{0180D1E4-19DE-4105-9DF1-BDBC5E3AE0FC}"/>
              </a:ext>
            </a:extLst>
          </p:cNvPr>
          <p:cNvSpPr txBox="1"/>
          <p:nvPr/>
        </p:nvSpPr>
        <p:spPr>
          <a:xfrm>
            <a:off x="6991230" y="5359077"/>
            <a:ext cx="4105754" cy="523220"/>
          </a:xfrm>
          <a:prstGeom prst="rect">
            <a:avLst/>
          </a:prstGeom>
          <a:noFill/>
        </p:spPr>
        <p:txBody>
          <a:bodyPr wrap="square" rtlCol="0">
            <a:spAutoFit/>
          </a:bodyPr>
          <a:lstStyle/>
          <a:p>
            <a:pPr algn="ctr"/>
            <a:r>
              <a:rPr lang="en-US" sz="1400" b="1">
                <a:solidFill>
                  <a:prstClr val="black"/>
                </a:solidFill>
                <a:latin typeface="Arial" panose="020B0604020202020204" pitchFamily="34" charset="0"/>
                <a:ea typeface="Source Sans Pro" panose="020B0503030403020204" pitchFamily="34" charset="0"/>
                <a:cs typeface="Arial" panose="020B0604020202020204" pitchFamily="34" charset="0"/>
              </a:rPr>
              <a:t>Variance within the category is due to ease of </a:t>
            </a:r>
            <a:r>
              <a:rPr lang="en-GB" sz="1400" b="1">
                <a:solidFill>
                  <a:prstClr val="black"/>
                </a:solidFill>
                <a:latin typeface="Arial" panose="020B0604020202020204" pitchFamily="34" charset="0"/>
                <a:ea typeface="Source Sans Pro" panose="020B0503030403020204" pitchFamily="34" charset="0"/>
                <a:cs typeface="Arial" panose="020B0604020202020204" pitchFamily="34" charset="0"/>
              </a:rPr>
              <a:t>use of publicly available free IP</a:t>
            </a:r>
          </a:p>
        </p:txBody>
      </p:sp>
      <p:sp>
        <p:nvSpPr>
          <p:cNvPr id="28" name="TextBox 27">
            <a:extLst>
              <a:ext uri="{FF2B5EF4-FFF2-40B4-BE49-F238E27FC236}">
                <a16:creationId xmlns:a16="http://schemas.microsoft.com/office/drawing/2014/main" id="{F27DA4BE-0767-4AC1-9A93-FB4B7FAD079E}"/>
              </a:ext>
            </a:extLst>
          </p:cNvPr>
          <p:cNvSpPr txBox="1"/>
          <p:nvPr/>
        </p:nvSpPr>
        <p:spPr>
          <a:xfrm>
            <a:off x="6542866" y="2663366"/>
            <a:ext cx="1860698" cy="830997"/>
          </a:xfrm>
          <a:prstGeom prst="rect">
            <a:avLst/>
          </a:prstGeom>
          <a:noFill/>
        </p:spPr>
        <p:txBody>
          <a:bodyPr wrap="square" rtlCol="0">
            <a:spAutoFit/>
          </a:bodyPr>
          <a:lstStyle/>
          <a:p>
            <a:pPr algn="ctr"/>
            <a:r>
              <a:rPr lang="en-US" sz="1600" b="1" dirty="0">
                <a:solidFill>
                  <a:prstClr val="black"/>
                </a:solidFill>
                <a:latin typeface="Arial" panose="020B0604020202020204" pitchFamily="34" charset="0"/>
                <a:ea typeface="Source Sans Pro" panose="020B0503030403020204" pitchFamily="34" charset="0"/>
                <a:cs typeface="Arial" panose="020B0604020202020204" pitchFamily="34" charset="0"/>
              </a:rPr>
              <a:t>Expired/ abandoned patents</a:t>
            </a:r>
            <a:endParaRPr lang="en-GB" sz="1600" b="1" dirty="0">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cxnSp>
        <p:nvCxnSpPr>
          <p:cNvPr id="29" name="Straight Arrow Connector 28">
            <a:extLst>
              <a:ext uri="{FF2B5EF4-FFF2-40B4-BE49-F238E27FC236}">
                <a16:creationId xmlns:a16="http://schemas.microsoft.com/office/drawing/2014/main" id="{15CF48BE-A940-44F1-966B-47FE2CA97B15}"/>
              </a:ext>
            </a:extLst>
          </p:cNvPr>
          <p:cNvCxnSpPr/>
          <p:nvPr/>
        </p:nvCxnSpPr>
        <p:spPr>
          <a:xfrm>
            <a:off x="8239100" y="2924643"/>
            <a:ext cx="850608" cy="0"/>
          </a:xfrm>
          <a:prstGeom prst="straightConnector1">
            <a:avLst/>
          </a:prstGeom>
          <a:noFill/>
          <a:ln w="6350" cap="flat" cmpd="sng" algn="ctr">
            <a:solidFill>
              <a:srgbClr val="4472C4"/>
            </a:solidFill>
            <a:prstDash val="solid"/>
            <a:miter lim="800000"/>
            <a:headEnd type="triangle"/>
            <a:tailEnd type="triangle"/>
          </a:ln>
          <a:effectLst/>
        </p:spPr>
      </p:cxnSp>
      <p:sp>
        <p:nvSpPr>
          <p:cNvPr id="30" name="TextBox 29">
            <a:extLst>
              <a:ext uri="{FF2B5EF4-FFF2-40B4-BE49-F238E27FC236}">
                <a16:creationId xmlns:a16="http://schemas.microsoft.com/office/drawing/2014/main" id="{99A374C3-C214-4F8F-B12C-C79A7DB2F611}"/>
              </a:ext>
            </a:extLst>
          </p:cNvPr>
          <p:cNvSpPr txBox="1"/>
          <p:nvPr/>
        </p:nvSpPr>
        <p:spPr>
          <a:xfrm>
            <a:off x="9044107" y="2709843"/>
            <a:ext cx="1860698" cy="584775"/>
          </a:xfrm>
          <a:prstGeom prst="rect">
            <a:avLst/>
          </a:prstGeom>
          <a:noFill/>
        </p:spPr>
        <p:txBody>
          <a:bodyPr wrap="square" rtlCol="0">
            <a:spAutoFit/>
          </a:bodyPr>
          <a:lstStyle/>
          <a:p>
            <a:pPr algn="ctr"/>
            <a:r>
              <a:rPr lang="en-US" sz="1600" b="1">
                <a:solidFill>
                  <a:prstClr val="black"/>
                </a:solidFill>
                <a:latin typeface="Arial" panose="020B0604020202020204" pitchFamily="34" charset="0"/>
                <a:ea typeface="Source Sans Pro" panose="020B0503030403020204" pitchFamily="34" charset="0"/>
                <a:cs typeface="Arial" panose="020B0604020202020204" pitchFamily="34" charset="0"/>
              </a:rPr>
              <a:t>Open access/ Free access</a:t>
            </a:r>
            <a:endParaRPr lang="en-GB" sz="1600" b="1">
              <a:solidFill>
                <a:prstClr val="black"/>
              </a:solidFill>
              <a:latin typeface="Arial" panose="020B0604020202020204" pitchFamily="34" charset="0"/>
              <a:ea typeface="Source Sans Pro" panose="020B0503030403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DE4C65BD-E304-4DC4-B068-184DAAD0C69F}"/>
              </a:ext>
            </a:extLst>
          </p:cNvPr>
          <p:cNvSpPr txBox="1"/>
          <p:nvPr/>
        </p:nvSpPr>
        <p:spPr>
          <a:xfrm>
            <a:off x="3488266" y="6292679"/>
            <a:ext cx="1765153"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Fully open IP model</a:t>
            </a:r>
            <a:endParaRPr lang="en-GB" sz="12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32288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18655" y="3382452"/>
            <a:ext cx="10021572"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sz="2000" i="1" dirty="0">
                <a:latin typeface="Arial" panose="020B0604020202020204" pitchFamily="34" charset="0"/>
                <a:cs typeface="Arial" panose="020B0604020202020204" pitchFamily="34" charset="0"/>
              </a:rPr>
              <a:t>Contact: </a:t>
            </a:r>
            <a:r>
              <a:rPr lang="en-US" sz="2000" i="1" dirty="0">
                <a:latin typeface="Arial" panose="020B0604020202020204" pitchFamily="34" charset="0"/>
                <a:cs typeface="Arial" panose="020B0604020202020204" pitchFamily="34" charset="0"/>
                <a:hlinkClick r:id="rId2"/>
              </a:rPr>
              <a:t>pv302@cam.ac.uk</a:t>
            </a:r>
            <a:r>
              <a:rPr lang="en-US" sz="2000"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hlinkClick r:id="rId3"/>
              </a:rPr>
              <a:t>ft263@cam.ac.uk</a:t>
            </a:r>
            <a:r>
              <a:rPr lang="en-US" sz="2000"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t>
            </a:r>
            <a:r>
              <a:rPr lang="en-US" sz="2000" i="1"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hlinkClick r:id="rId4"/>
              </a:rPr>
              <a:t>mhce2@cam.ac.uk</a:t>
            </a:r>
            <a:endParaRPr lang="en-US" sz="2000" i="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dirty="0"/>
              <a:t>Funding support: </a:t>
            </a:r>
            <a:r>
              <a:rPr lang="en-US" sz="1400" dirty="0"/>
              <a:t>The project IPACST is financially supported by the Belmont Forum and NORFACE Joint Research </a:t>
            </a:r>
            <a:r>
              <a:rPr lang="en-US" sz="1400" dirty="0" err="1"/>
              <a:t>Programme</a:t>
            </a:r>
            <a:r>
              <a:rPr lang="en-US" sz="1400" dirty="0"/>
              <a:t> on Transformations to Sustainability, which is co-funded by DLR/BMBF FONA-SÖF 01UV1812A and 01UV1812B, GCRF, ESRC (ES/S008322/1), VR 2017-06439, and the European Commission through Horizon 2020.</a:t>
            </a:r>
            <a:endParaRPr lang="en-US" sz="1400" b="1" i="1" dirty="0"/>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5"/>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6"/>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7"/>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8"/>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9"/>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10"/>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11"/>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12"/>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1729B83-D974-4470-96EC-8A8C3E141D94}"/>
              </a:ext>
            </a:extLst>
          </p:cNvPr>
          <p:cNvSpPr/>
          <p:nvPr/>
        </p:nvSpPr>
        <p:spPr>
          <a:xfrm>
            <a:off x="811172" y="2315475"/>
            <a:ext cx="10121970" cy="4893647"/>
          </a:xfrm>
          <a:prstGeom prst="rect">
            <a:avLst/>
          </a:prstGeom>
        </p:spPr>
        <p:txBody>
          <a:bodyPr wrap="square" lIns="91440" tIns="45720" rIns="91440" bIns="45720" anchor="t">
            <a:spAutoFit/>
          </a:bodyPr>
          <a:lstStyle/>
          <a:p>
            <a:pPr marL="457200" indent="-457200">
              <a:buClr>
                <a:srgbClr val="71A131"/>
              </a:buClr>
              <a:buFont typeface="Wingdings" panose="05000000000000000000" pitchFamily="2" charset="2"/>
              <a:buChar char="§"/>
            </a:pPr>
            <a:r>
              <a:rPr lang="en-US" sz="2400" b="1" dirty="0">
                <a:latin typeface="Arial" panose="020B0604020202020204" pitchFamily="34" charset="0"/>
                <a:ea typeface="+mj-ea"/>
                <a:cs typeface="Arial" panose="020B0604020202020204" pitchFamily="34" charset="0"/>
              </a:rPr>
              <a:t>Know what is an intellectual property (IP), an IP right (IPR) and an IP system</a:t>
            </a:r>
          </a:p>
          <a:p>
            <a:pPr marL="457200" indent="-457200">
              <a:buClr>
                <a:srgbClr val="71A131"/>
              </a:buClr>
              <a:buFont typeface="Wingdings" panose="05000000000000000000" pitchFamily="2" charset="2"/>
              <a:buChar char="§"/>
            </a:pPr>
            <a:endParaRPr lang="en-US" sz="2400" b="1" dirty="0">
              <a:latin typeface="Arial" panose="020B0604020202020204" pitchFamily="34" charset="0"/>
              <a:ea typeface="+mj-ea"/>
              <a:cs typeface="Arial" panose="020B0604020202020204" pitchFamily="34" charset="0"/>
            </a:endParaRPr>
          </a:p>
          <a:p>
            <a:pPr marL="457200" indent="-457200">
              <a:buClr>
                <a:srgbClr val="71A131"/>
              </a:buClr>
              <a:buFont typeface="Wingdings" panose="05000000000000000000" pitchFamily="2" charset="2"/>
              <a:buChar char="§"/>
            </a:pPr>
            <a:r>
              <a:rPr lang="en-US" sz="2400" b="1" dirty="0">
                <a:latin typeface="Arial" panose="020B0604020202020204" pitchFamily="34" charset="0"/>
                <a:ea typeface="+mj-ea"/>
                <a:cs typeface="Arial" panose="020B0604020202020204" pitchFamily="34" charset="0"/>
              </a:rPr>
              <a:t>Learn about different types of IP assets and their relevance for businesses</a:t>
            </a:r>
          </a:p>
          <a:p>
            <a:pPr marL="457200" indent="-457200">
              <a:buClr>
                <a:srgbClr val="71A131"/>
              </a:buClr>
              <a:buFont typeface="Wingdings" panose="05000000000000000000" pitchFamily="2" charset="2"/>
              <a:buChar char="§"/>
            </a:pPr>
            <a:endParaRPr lang="en-US" sz="2400" b="1" dirty="0">
              <a:latin typeface="Arial" panose="020B0604020202020204" pitchFamily="34" charset="0"/>
              <a:ea typeface="+mj-ea"/>
              <a:cs typeface="Arial" panose="020B0604020202020204" pitchFamily="34" charset="0"/>
            </a:endParaRPr>
          </a:p>
          <a:p>
            <a:pPr marL="457200" indent="-457200">
              <a:buClr>
                <a:srgbClr val="71A131"/>
              </a:buClr>
              <a:buFont typeface="Wingdings" panose="05000000000000000000" pitchFamily="2" charset="2"/>
              <a:buChar char="§"/>
            </a:pPr>
            <a:r>
              <a:rPr lang="en-US" sz="2400" b="1" dirty="0">
                <a:latin typeface="Arial" panose="020B0604020202020204" pitchFamily="34" charset="0"/>
                <a:ea typeface="+mj-ea"/>
                <a:cs typeface="Arial" panose="020B0604020202020204" pitchFamily="34" charset="0"/>
              </a:rPr>
              <a:t>Learn to do prior-art searches and gain insights about different IP databases and search techniques</a:t>
            </a:r>
          </a:p>
          <a:p>
            <a:pPr marL="457200" indent="-457200">
              <a:buClr>
                <a:srgbClr val="71A131"/>
              </a:buClr>
              <a:buFont typeface="Wingdings" panose="05000000000000000000" pitchFamily="2" charset="2"/>
              <a:buChar char="§"/>
            </a:pPr>
            <a:endParaRPr lang="en-US" sz="2400" b="1" dirty="0">
              <a:latin typeface="Arial" panose="020B0604020202020204" pitchFamily="34" charset="0"/>
              <a:ea typeface="+mj-ea"/>
              <a:cs typeface="Arial" panose="020B0604020202020204" pitchFamily="34" charset="0"/>
            </a:endParaRPr>
          </a:p>
          <a:p>
            <a:pPr marL="457200" indent="-457200">
              <a:buClr>
                <a:srgbClr val="71A131"/>
              </a:buClr>
              <a:buFont typeface="Wingdings" panose="05000000000000000000" pitchFamily="2" charset="2"/>
              <a:buChar char="§"/>
            </a:pPr>
            <a:r>
              <a:rPr lang="en-US" sz="2400" b="1" dirty="0">
                <a:latin typeface="Arial" panose="020B0604020202020204" pitchFamily="34" charset="0"/>
                <a:ea typeface="+mj-ea"/>
                <a:cs typeface="Arial" panose="020B0604020202020204" pitchFamily="34" charset="0"/>
              </a:rPr>
              <a:t>Understand different types of IP sharing models and its relevance to formulating an </a:t>
            </a:r>
            <a:r>
              <a:rPr lang="en-US" sz="2400" b="1" dirty="0" err="1">
                <a:latin typeface="Arial" panose="020B0604020202020204" pitchFamily="34" charset="0"/>
                <a:ea typeface="+mj-ea"/>
                <a:cs typeface="Arial" panose="020B0604020202020204" pitchFamily="34" charset="0"/>
              </a:rPr>
              <a:t>organisation’s</a:t>
            </a:r>
            <a:r>
              <a:rPr lang="en-US" sz="2400" b="1" dirty="0">
                <a:latin typeface="Arial" panose="020B0604020202020204" pitchFamily="34" charset="0"/>
                <a:ea typeface="+mj-ea"/>
                <a:cs typeface="Arial" panose="020B0604020202020204" pitchFamily="34" charset="0"/>
              </a:rPr>
              <a:t> IP strategy</a:t>
            </a:r>
          </a:p>
          <a:p>
            <a:pPr marL="457200" indent="-457200">
              <a:buClr>
                <a:srgbClr val="71A131"/>
              </a:buClr>
              <a:buFont typeface="Wingdings" panose="05000000000000000000" pitchFamily="2" charset="2"/>
              <a:buChar char="§"/>
            </a:pPr>
            <a:endParaRPr lang="en-US" sz="2400" b="1" dirty="0">
              <a:latin typeface="Arial" panose="020B0604020202020204" pitchFamily="34" charset="0"/>
              <a:ea typeface="+mj-ea"/>
              <a:cs typeface="Arial" panose="020B0604020202020204" pitchFamily="34" charset="0"/>
            </a:endParaRPr>
          </a:p>
          <a:p>
            <a:pPr marL="457200" indent="-457200">
              <a:buClr>
                <a:srgbClr val="71A131"/>
              </a:buClr>
              <a:buFont typeface="Wingdings" panose="05000000000000000000" pitchFamily="2" charset="2"/>
              <a:buChar char="§"/>
            </a:pPr>
            <a:endParaRPr lang="en-US" sz="2400" b="1"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2FFC9F6D-E697-4827-9F19-F519A0F118EE}"/>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Learning Objectives</a:t>
            </a:r>
            <a:endParaRPr lang="en-US" sz="3600" b="1" dirty="0"/>
          </a:p>
        </p:txBody>
      </p:sp>
      <p:pic>
        <p:nvPicPr>
          <p:cNvPr id="8" name="Picture 7">
            <a:extLst>
              <a:ext uri="{FF2B5EF4-FFF2-40B4-BE49-F238E27FC236}">
                <a16:creationId xmlns:a16="http://schemas.microsoft.com/office/drawing/2014/main" id="{B9B3DBC9-89CC-4935-903F-BFB795E0627D}"/>
              </a:ext>
            </a:extLst>
          </p:cNvPr>
          <p:cNvPicPr>
            <a:picLocks noChangeAspect="1"/>
          </p:cNvPicPr>
          <p:nvPr/>
        </p:nvPicPr>
        <p:blipFill>
          <a:blip r:embed="rId3"/>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1073561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18045" y="2062402"/>
            <a:ext cx="9651737" cy="2250042"/>
          </a:xfr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anchor="ctr">
            <a:normAutofit/>
          </a:bodyPr>
          <a:lstStyle/>
          <a:p>
            <a:pPr algn="l" defTabSz="914400">
              <a:lnSpc>
                <a:spcPct val="100000"/>
              </a:lnSpc>
            </a:pPr>
            <a:r>
              <a:rPr lang="en-US" sz="2400" dirty="0">
                <a:latin typeface="Arial" panose="020B0604020202020204" pitchFamily="34" charset="0"/>
                <a:ea typeface="+mn-lt"/>
                <a:cs typeface="Arial" panose="020B0604020202020204" pitchFamily="34" charset="0"/>
              </a:rPr>
              <a:t>“</a:t>
            </a:r>
            <a:r>
              <a:rPr lang="en-US" sz="2400" b="1" dirty="0">
                <a:latin typeface="Arial" panose="020B0604020202020204" pitchFamily="34" charset="0"/>
                <a:ea typeface="+mn-lt"/>
                <a:cs typeface="Arial" panose="020B0604020202020204" pitchFamily="34" charset="0"/>
              </a:rPr>
              <a:t>Intellectual property (IP)</a:t>
            </a:r>
            <a:r>
              <a:rPr lang="en-US" sz="2400" dirty="0">
                <a:latin typeface="Arial" panose="020B0604020202020204" pitchFamily="34" charset="0"/>
                <a:ea typeface="+mn-lt"/>
                <a:cs typeface="Arial" panose="020B0604020202020204" pitchFamily="34" charset="0"/>
              </a:rPr>
              <a:t> refers to creations of the mind, such as inventions, literary and artistic works, designs, and symbols, names and images used in commerce” </a:t>
            </a:r>
          </a:p>
          <a:p>
            <a:pPr indent="-431231" algn="r" defTabSz="914400">
              <a:lnSpc>
                <a:spcPct val="100000"/>
              </a:lnSpc>
              <a:buFontTx/>
              <a:buChar char="-"/>
            </a:pPr>
            <a:r>
              <a:rPr lang="en-US" sz="2400" dirty="0">
                <a:latin typeface="Arial" panose="020B0604020202020204" pitchFamily="34" charset="0"/>
                <a:ea typeface="+mn-lt"/>
                <a:cs typeface="Arial" panose="020B0604020202020204" pitchFamily="34" charset="0"/>
              </a:rPr>
              <a:t>World Intellectual Property Organization (WIPO)</a:t>
            </a:r>
            <a:r>
              <a:rPr lang="en-US" sz="2400" baseline="30000" dirty="0">
                <a:latin typeface="Arial" panose="020B0604020202020204" pitchFamily="34" charset="0"/>
                <a:ea typeface="+mn-lt"/>
                <a:cs typeface="Arial" panose="020B0604020202020204" pitchFamily="34" charset="0"/>
              </a:rPr>
              <a:t>1</a:t>
            </a:r>
            <a:endParaRPr lang="en-GB" sz="2400" baseline="300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D9A9AD3D-65F0-466C-B80B-B0AEE36BD9F3}"/>
              </a:ext>
            </a:extLst>
          </p:cNvPr>
          <p:cNvSpPr/>
          <p:nvPr/>
        </p:nvSpPr>
        <p:spPr>
          <a:xfrm>
            <a:off x="1418045" y="4940467"/>
            <a:ext cx="9651737" cy="2250042"/>
          </a:xfrm>
          <a:prstGeom prst="rect">
            <a:avLst/>
          </a:prstGeo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vert="horz" lIns="91440" tIns="45720" rIns="91440" bIns="45720" rtlCol="0" anchor="ctr">
            <a:normAutofit/>
          </a:bodyPr>
          <a:lstStyle/>
          <a:p>
            <a:pPr>
              <a:spcBef>
                <a:spcPts val="1258"/>
              </a:spcBef>
            </a:pPr>
            <a:r>
              <a:rPr lang="en-GB" sz="2400" b="1" dirty="0">
                <a:latin typeface="Arial" panose="020B0604020202020204" pitchFamily="34" charset="0"/>
                <a:ea typeface="+mn-lt"/>
                <a:cs typeface="Arial" panose="020B0604020202020204" pitchFamily="34" charset="0"/>
              </a:rPr>
              <a:t>Intellectual property rights (IPRs)</a:t>
            </a:r>
            <a:r>
              <a:rPr lang="en-GB" sz="2400" dirty="0">
                <a:latin typeface="Arial" panose="020B0604020202020204" pitchFamily="34" charset="0"/>
                <a:ea typeface="+mn-lt"/>
                <a:cs typeface="Arial" panose="020B0604020202020204" pitchFamily="34" charset="0"/>
              </a:rPr>
              <a:t> are the “rights given to creators over the creations of their minds [by a governmental authority]. They usually give the creator an exclusive right over the use of his/her creation for a certain period of time”</a:t>
            </a:r>
          </a:p>
          <a:p>
            <a:pPr algn="r">
              <a:spcBef>
                <a:spcPts val="1258"/>
              </a:spcBef>
            </a:pPr>
            <a:r>
              <a:rPr lang="en-GB" sz="2400" dirty="0">
                <a:latin typeface="Arial" panose="020B0604020202020204" pitchFamily="34" charset="0"/>
                <a:ea typeface="+mn-lt"/>
                <a:cs typeface="Arial" panose="020B0604020202020204" pitchFamily="34" charset="0"/>
              </a:rPr>
              <a:t>- World Trade Organization (WTO)</a:t>
            </a:r>
            <a:r>
              <a:rPr lang="en-GB" sz="2400" baseline="30000" dirty="0">
                <a:latin typeface="Arial" panose="020B0604020202020204" pitchFamily="34" charset="0"/>
                <a:ea typeface="+mn-lt"/>
                <a:cs typeface="Arial" panose="020B0604020202020204" pitchFamily="34" charset="0"/>
              </a:rPr>
              <a:t>2</a:t>
            </a:r>
          </a:p>
        </p:txBody>
      </p:sp>
      <p:sp>
        <p:nvSpPr>
          <p:cNvPr id="13" name="Rectangle 12">
            <a:extLst>
              <a:ext uri="{FF2B5EF4-FFF2-40B4-BE49-F238E27FC236}">
                <a16:creationId xmlns:a16="http://schemas.microsoft.com/office/drawing/2014/main" id="{E7F12301-296C-411B-A073-58B54A52BCD9}"/>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What is Intellectual Property?</a:t>
            </a:r>
            <a:endParaRPr lang="en-US" sz="3600" b="1" dirty="0"/>
          </a:p>
        </p:txBody>
      </p:sp>
      <p:pic>
        <p:nvPicPr>
          <p:cNvPr id="14" name="Picture 13">
            <a:extLst>
              <a:ext uri="{FF2B5EF4-FFF2-40B4-BE49-F238E27FC236}">
                <a16:creationId xmlns:a16="http://schemas.microsoft.com/office/drawing/2014/main" id="{AB4DD47A-CFD7-4C64-BA21-54AA54404B81}"/>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2" name="TextBox 1">
            <a:extLst>
              <a:ext uri="{FF2B5EF4-FFF2-40B4-BE49-F238E27FC236}">
                <a16:creationId xmlns:a16="http://schemas.microsoft.com/office/drawing/2014/main" id="{A3E2EA66-EEE7-4EC6-B652-76EA05E51C4A}"/>
              </a:ext>
            </a:extLst>
          </p:cNvPr>
          <p:cNvSpPr txBox="1"/>
          <p:nvPr/>
        </p:nvSpPr>
        <p:spPr>
          <a:xfrm>
            <a:off x="1607128" y="7977156"/>
            <a:ext cx="9310254" cy="461665"/>
          </a:xfrm>
          <a:prstGeom prst="rect">
            <a:avLst/>
          </a:prstGeom>
          <a:noFill/>
        </p:spPr>
        <p:txBody>
          <a:bodyPr wrap="square" rtlCol="0">
            <a:spAutoFit/>
          </a:bodyPr>
          <a:lstStyle/>
          <a:p>
            <a:r>
              <a:rPr lang="en-GB" sz="1200" i="1" baseline="30000" dirty="0">
                <a:solidFill>
                  <a:schemeClr val="bg1">
                    <a:lumMod val="65000"/>
                  </a:schemeClr>
                </a:solidFill>
              </a:rPr>
              <a:t>1 </a:t>
            </a:r>
            <a:r>
              <a:rPr lang="en-GB" sz="1200" i="1" dirty="0">
                <a:solidFill>
                  <a:schemeClr val="bg1">
                    <a:lumMod val="65000"/>
                  </a:schemeClr>
                </a:solidFill>
              </a:rPr>
              <a:t>www.wipo.int/about-ip/en/#:~:text=Intellectual%20property%20(IP)%20refers%20to,and%20images%20used%20in%20commerce.</a:t>
            </a:r>
          </a:p>
          <a:p>
            <a:r>
              <a:rPr lang="en-GB" sz="1200" i="1" baseline="30000" dirty="0">
                <a:solidFill>
                  <a:schemeClr val="bg1">
                    <a:lumMod val="65000"/>
                  </a:schemeClr>
                </a:solidFill>
              </a:rPr>
              <a:t>2 </a:t>
            </a:r>
            <a:r>
              <a:rPr lang="en-GB" sz="1200" i="1" dirty="0">
                <a:solidFill>
                  <a:schemeClr val="bg1">
                    <a:lumMod val="65000"/>
                  </a:schemeClr>
                </a:solidFill>
              </a:rPr>
              <a:t>www.wto.org/english/tratop_e/trips_e/intel1_e.htm</a:t>
            </a:r>
          </a:p>
        </p:txBody>
      </p:sp>
    </p:spTree>
    <p:extLst>
      <p:ext uri="{BB962C8B-B14F-4D97-AF65-F5344CB8AC3E}">
        <p14:creationId xmlns:p14="http://schemas.microsoft.com/office/powerpoint/2010/main" val="252067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text, map&#10;&#10;Description automatically generated">
            <a:extLst>
              <a:ext uri="{FF2B5EF4-FFF2-40B4-BE49-F238E27FC236}">
                <a16:creationId xmlns:a16="http://schemas.microsoft.com/office/drawing/2014/main" id="{A7DB79C3-0623-47F1-9F5D-762662CD8EAB}"/>
              </a:ext>
            </a:extLst>
          </p:cNvPr>
          <p:cNvPicPr>
            <a:picLocks noChangeAspect="1"/>
          </p:cNvPicPr>
          <p:nvPr/>
        </p:nvPicPr>
        <p:blipFill>
          <a:blip r:embed="rId3">
            <a:duotone>
              <a:schemeClr val="accent5">
                <a:shade val="45000"/>
                <a:satMod val="135000"/>
              </a:schemeClr>
              <a:prstClr val="white"/>
            </a:duotone>
          </a:blip>
          <a:stretch>
            <a:fillRect/>
          </a:stretch>
        </p:blipFill>
        <p:spPr>
          <a:xfrm>
            <a:off x="1947034" y="3155672"/>
            <a:ext cx="8297930" cy="4075176"/>
          </a:xfrm>
          <a:prstGeom prst="rect">
            <a:avLst/>
          </a:prstGeom>
        </p:spPr>
      </p:pic>
      <p:pic>
        <p:nvPicPr>
          <p:cNvPr id="3" name="Picture 3">
            <a:extLst>
              <a:ext uri="{FF2B5EF4-FFF2-40B4-BE49-F238E27FC236}">
                <a16:creationId xmlns:a16="http://schemas.microsoft.com/office/drawing/2014/main" id="{9D6CE7AF-ACD8-4659-846A-59023BDAF868}"/>
              </a:ext>
            </a:extLst>
          </p:cNvPr>
          <p:cNvPicPr>
            <a:picLocks noChangeAspect="1"/>
          </p:cNvPicPr>
          <p:nvPr/>
        </p:nvPicPr>
        <p:blipFill>
          <a:blip r:embed="rId4"/>
          <a:stretch>
            <a:fillRect/>
          </a:stretch>
        </p:blipFill>
        <p:spPr>
          <a:xfrm>
            <a:off x="4657259" y="8308188"/>
            <a:ext cx="2277073" cy="228600"/>
          </a:xfrm>
          <a:prstGeom prst="rect">
            <a:avLst/>
          </a:prstGeom>
        </p:spPr>
      </p:pic>
      <p:sp>
        <p:nvSpPr>
          <p:cNvPr id="4" name="TextBox 3">
            <a:extLst>
              <a:ext uri="{FF2B5EF4-FFF2-40B4-BE49-F238E27FC236}">
                <a16:creationId xmlns:a16="http://schemas.microsoft.com/office/drawing/2014/main" id="{1CBAD37C-412F-4E7A-BCC7-E786087AAAC5}"/>
              </a:ext>
            </a:extLst>
          </p:cNvPr>
          <p:cNvSpPr txBox="1"/>
          <p:nvPr/>
        </p:nvSpPr>
        <p:spPr>
          <a:xfrm>
            <a:off x="1326303" y="1896066"/>
            <a:ext cx="1041865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400" b="1" dirty="0">
                <a:latin typeface="Arial" panose="020B0604020202020204" pitchFamily="34" charset="0"/>
                <a:ea typeface="+mj-ea"/>
                <a:cs typeface="Arial" panose="020B0604020202020204" pitchFamily="34" charset="0"/>
              </a:rPr>
              <a:t>Economic reasoning/justification for IPR systems: </a:t>
            </a:r>
            <a:br>
              <a:rPr lang="de-DE" sz="2400" b="1" dirty="0">
                <a:latin typeface="Arial" panose="020B0604020202020204" pitchFamily="34" charset="0"/>
                <a:ea typeface="+mj-ea"/>
                <a:cs typeface="Arial" panose="020B0604020202020204" pitchFamily="34" charset="0"/>
              </a:rPr>
            </a:br>
            <a:r>
              <a:rPr lang="de-DE" sz="2400" b="1" dirty="0" err="1">
                <a:latin typeface="Arial" panose="020B0604020202020204" pitchFamily="34" charset="0"/>
                <a:ea typeface="+mj-ea"/>
                <a:cs typeface="Arial" panose="020B0604020202020204" pitchFamily="34" charset="0"/>
              </a:rPr>
              <a:t>Balancing</a:t>
            </a:r>
            <a:r>
              <a:rPr lang="de-DE" sz="2400" b="1" dirty="0">
                <a:latin typeface="Arial" panose="020B0604020202020204" pitchFamily="34" charset="0"/>
                <a:ea typeface="+mj-ea"/>
                <a:cs typeface="Arial" panose="020B0604020202020204" pitchFamily="34" charset="0"/>
              </a:rPr>
              <a:t> societal and private interests for investments in IP creation</a:t>
            </a:r>
            <a:endParaRPr lang="en-US" sz="24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4575B7FE-06C7-4745-8099-5FEDC1CBBDBA}"/>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IPR systems</a:t>
            </a:r>
            <a:endParaRPr lang="en-US" sz="3600" b="1" dirty="0"/>
          </a:p>
        </p:txBody>
      </p:sp>
      <p:pic>
        <p:nvPicPr>
          <p:cNvPr id="9" name="Picture 8">
            <a:extLst>
              <a:ext uri="{FF2B5EF4-FFF2-40B4-BE49-F238E27FC236}">
                <a16:creationId xmlns:a16="http://schemas.microsoft.com/office/drawing/2014/main" id="{ACA3AC37-7146-4141-8DC2-2431977DF697}"/>
              </a:ext>
            </a:extLst>
          </p:cNvPr>
          <p:cNvPicPr>
            <a:picLocks noChangeAspect="1"/>
          </p:cNvPicPr>
          <p:nvPr/>
        </p:nvPicPr>
        <p:blipFill>
          <a:blip r:embed="rId5"/>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1258361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407BC61-6EC6-459F-898A-0108B226433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 governing bodies and treaties</a:t>
            </a:r>
            <a:endParaRPr lang="en-US" sz="16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0A60E6EB-B6B1-4B82-90F0-FD5E973A0B63}"/>
              </a:ext>
            </a:extLst>
          </p:cNvPr>
          <p:cNvPicPr>
            <a:picLocks noChangeAspect="1"/>
          </p:cNvPicPr>
          <p:nvPr/>
        </p:nvPicPr>
        <p:blipFill>
          <a:blip r:embed="rId3"/>
          <a:stretch>
            <a:fillRect/>
          </a:stretch>
        </p:blipFill>
        <p:spPr>
          <a:xfrm>
            <a:off x="9174924" y="267347"/>
            <a:ext cx="2816609" cy="1048673"/>
          </a:xfrm>
          <a:prstGeom prst="rect">
            <a:avLst/>
          </a:prstGeom>
        </p:spPr>
      </p:pic>
      <p:sp>
        <p:nvSpPr>
          <p:cNvPr id="2" name="TextBox 1">
            <a:extLst>
              <a:ext uri="{FF2B5EF4-FFF2-40B4-BE49-F238E27FC236}">
                <a16:creationId xmlns:a16="http://schemas.microsoft.com/office/drawing/2014/main" id="{6F952E26-727F-4DDB-A905-381090969E5B}"/>
              </a:ext>
            </a:extLst>
          </p:cNvPr>
          <p:cNvSpPr txBox="1"/>
          <p:nvPr/>
        </p:nvSpPr>
        <p:spPr>
          <a:xfrm>
            <a:off x="1177635" y="2284687"/>
            <a:ext cx="9531929"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WIPO – World Intellectual Property Organization (</a:t>
            </a:r>
            <a:r>
              <a:rPr lang="en-US" sz="2000" dirty="0">
                <a:latin typeface="Arial" panose="020B0604020202020204" pitchFamily="34" charset="0"/>
                <a:cs typeface="Arial" panose="020B0604020202020204" pitchFamily="34" charset="0"/>
                <a:hlinkClick r:id="rId4"/>
              </a:rPr>
              <a:t>https://www.wipo.int/portal/en/</a:t>
            </a:r>
            <a:r>
              <a:rPr lang="en-US" sz="20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WTO – World Trade Organization (</a:t>
            </a:r>
            <a:r>
              <a:rPr lang="en-US" sz="2000" dirty="0">
                <a:latin typeface="Arial" panose="020B0604020202020204" pitchFamily="34" charset="0"/>
                <a:cs typeface="Arial" panose="020B0604020202020204" pitchFamily="34" charset="0"/>
                <a:hlinkClick r:id="rId5"/>
              </a:rPr>
              <a:t>https://www.wto.org/</a:t>
            </a:r>
            <a:r>
              <a:rPr lang="en-US" sz="20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EPO – European Patent Office (</a:t>
            </a:r>
            <a:r>
              <a:rPr lang="en-US" sz="2000" dirty="0">
                <a:latin typeface="Arial" panose="020B0604020202020204" pitchFamily="34" charset="0"/>
                <a:cs typeface="Arial" panose="020B0604020202020204" pitchFamily="34" charset="0"/>
                <a:hlinkClick r:id="rId6"/>
              </a:rPr>
              <a:t>https://www.epo.org/</a:t>
            </a:r>
            <a:r>
              <a:rPr lang="en-US" sz="20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National patent offices: Each country has its own patent office  governed by its own patent laws falling within the TRIPS guidelines</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Details about national patent laws can be accessed free of charge at WIPO Lex  </a:t>
            </a:r>
            <a:r>
              <a:rPr lang="en-US" sz="2000" dirty="0">
                <a:latin typeface="Arial" panose="020B0604020202020204" pitchFamily="34" charset="0"/>
                <a:cs typeface="Arial" panose="020B0604020202020204" pitchFamily="34" charset="0"/>
                <a:hlinkClick r:id="rId7"/>
              </a:rPr>
              <a:t>https://www.wipo.int/wipolex/en/index.html</a:t>
            </a: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TRIPs agreement (1 January 1995), multilateral agreement on IP (</a:t>
            </a:r>
            <a:r>
              <a:rPr lang="en-US" sz="2000" dirty="0">
                <a:latin typeface="Arial" panose="020B0604020202020204" pitchFamily="34" charset="0"/>
                <a:cs typeface="Arial" panose="020B0604020202020204" pitchFamily="34" charset="0"/>
                <a:hlinkClick r:id="rId8"/>
              </a:rPr>
              <a:t>https://www.wto.org/english/tratop_e/trips_e/intel2_e.htm#:~:text=The%20TRIPS%20Agreement%20requires%20Member,novelty%2C%20inventiveness%20and%20industrial%20applicability</a:t>
            </a:r>
            <a:r>
              <a:rPr lang="en-US" sz="20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3703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78E8E9-9D26-4A2E-8DAD-E1B049D585E6}"/>
              </a:ext>
            </a:extLst>
          </p:cNvPr>
          <p:cNvPicPr>
            <a:picLocks noChangeAspect="1"/>
          </p:cNvPicPr>
          <p:nvPr/>
        </p:nvPicPr>
        <p:blipFill>
          <a:blip r:embed="rId3"/>
          <a:stretch>
            <a:fillRect/>
          </a:stretch>
        </p:blipFill>
        <p:spPr>
          <a:xfrm>
            <a:off x="2028851" y="1665368"/>
            <a:ext cx="7715826" cy="5687666"/>
          </a:xfrm>
          <a:prstGeom prst="rect">
            <a:avLst/>
          </a:prstGeom>
        </p:spPr>
      </p:pic>
      <p:sp>
        <p:nvSpPr>
          <p:cNvPr id="9" name="TextBox 8">
            <a:extLst>
              <a:ext uri="{FF2B5EF4-FFF2-40B4-BE49-F238E27FC236}">
                <a16:creationId xmlns:a16="http://schemas.microsoft.com/office/drawing/2014/main" id="{0D7C208D-F97D-4A6A-9C29-CEE807D051AE}"/>
              </a:ext>
            </a:extLst>
          </p:cNvPr>
          <p:cNvSpPr txBox="1"/>
          <p:nvPr/>
        </p:nvSpPr>
        <p:spPr>
          <a:xfrm>
            <a:off x="4512030" y="8357541"/>
            <a:ext cx="4662894" cy="215444"/>
          </a:xfrm>
          <a:prstGeom prst="rect">
            <a:avLst/>
          </a:prstGeom>
          <a:noFill/>
        </p:spPr>
        <p:txBody>
          <a:bodyPr wrap="square" rtlCol="0">
            <a:spAutoFit/>
          </a:bodyPr>
          <a:lstStyle>
            <a:defPPr>
              <a:defRPr lang="en-US"/>
            </a:defPPr>
            <a:lvl1pPr>
              <a:defRPr sz="1200" i="1" baseline="30000">
                <a:solidFill>
                  <a:schemeClr val="bg1">
                    <a:lumMod val="65000"/>
                  </a:schemeClr>
                </a:solidFill>
              </a:defRPr>
            </a:lvl1pPr>
          </a:lstStyle>
          <a:p>
            <a:r>
              <a:rPr lang="en-US" dirty="0"/>
              <a:t>Source: University of Cambridge (2021) </a:t>
            </a:r>
            <a:endParaRPr lang="en-GB" dirty="0"/>
          </a:p>
        </p:txBody>
      </p:sp>
      <p:sp>
        <p:nvSpPr>
          <p:cNvPr id="12" name="Rectangle 11">
            <a:extLst>
              <a:ext uri="{FF2B5EF4-FFF2-40B4-BE49-F238E27FC236}">
                <a16:creationId xmlns:a16="http://schemas.microsoft.com/office/drawing/2014/main" id="{F3F79E00-942A-4C8C-A670-1A482B3040E2}"/>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Types of IP assets</a:t>
            </a:r>
            <a:endParaRPr lang="en-US" sz="1600" dirty="0">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62073206-4D2F-4089-B271-C3045A9BA3D3}"/>
              </a:ext>
            </a:extLst>
          </p:cNvPr>
          <p:cNvPicPr>
            <a:picLocks noChangeAspect="1"/>
          </p:cNvPicPr>
          <p:nvPr/>
        </p:nvPicPr>
        <p:blipFill>
          <a:blip r:embed="rId4"/>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3805590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device&#10;&#10;Description automatically generated">
            <a:extLst>
              <a:ext uri="{FF2B5EF4-FFF2-40B4-BE49-F238E27FC236}">
                <a16:creationId xmlns:a16="http://schemas.microsoft.com/office/drawing/2014/main" id="{BF747171-1A0D-4324-9E0E-2713210161E3}"/>
              </a:ext>
            </a:extLst>
          </p:cNvPr>
          <p:cNvPicPr>
            <a:picLocks noChangeAspect="1"/>
          </p:cNvPicPr>
          <p:nvPr/>
        </p:nvPicPr>
        <p:blipFill>
          <a:blip r:embed="rId3"/>
          <a:stretch>
            <a:fillRect/>
          </a:stretch>
        </p:blipFill>
        <p:spPr>
          <a:xfrm>
            <a:off x="1651485" y="2229124"/>
            <a:ext cx="9112831" cy="4173483"/>
          </a:xfrm>
          <a:prstGeom prst="rect">
            <a:avLst/>
          </a:prstGeom>
        </p:spPr>
      </p:pic>
      <p:sp>
        <p:nvSpPr>
          <p:cNvPr id="5" name="Rectangle 4">
            <a:extLst>
              <a:ext uri="{FF2B5EF4-FFF2-40B4-BE49-F238E27FC236}">
                <a16:creationId xmlns:a16="http://schemas.microsoft.com/office/drawing/2014/main" id="{FCAE2997-86EE-41B2-B189-22CA27078533}"/>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Innovation and intellectual property</a:t>
            </a:r>
            <a:endParaRPr lang="en-US" sz="36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E4528EF3-0D34-4833-8DD0-62D6BECC072D}"/>
              </a:ext>
            </a:extLst>
          </p:cNvPr>
          <p:cNvPicPr>
            <a:picLocks noChangeAspect="1"/>
          </p:cNvPicPr>
          <p:nvPr/>
        </p:nvPicPr>
        <p:blipFill>
          <a:blip r:embed="rId4"/>
          <a:stretch>
            <a:fillRect/>
          </a:stretch>
        </p:blipFill>
        <p:spPr>
          <a:xfrm>
            <a:off x="9174924" y="267347"/>
            <a:ext cx="2816609" cy="1048673"/>
          </a:xfrm>
          <a:prstGeom prst="rect">
            <a:avLst/>
          </a:prstGeom>
        </p:spPr>
      </p:pic>
      <p:sp>
        <p:nvSpPr>
          <p:cNvPr id="8" name="TextBox 7">
            <a:extLst>
              <a:ext uri="{FF2B5EF4-FFF2-40B4-BE49-F238E27FC236}">
                <a16:creationId xmlns:a16="http://schemas.microsoft.com/office/drawing/2014/main" id="{8464AD31-6F39-4B3D-9F03-6CE25FC8C643}"/>
              </a:ext>
            </a:extLst>
          </p:cNvPr>
          <p:cNvSpPr txBox="1"/>
          <p:nvPr/>
        </p:nvSpPr>
        <p:spPr>
          <a:xfrm>
            <a:off x="4512030" y="8357541"/>
            <a:ext cx="4662894" cy="215444"/>
          </a:xfrm>
          <a:prstGeom prst="rect">
            <a:avLst/>
          </a:prstGeom>
          <a:noFill/>
        </p:spPr>
        <p:txBody>
          <a:bodyPr wrap="square" rtlCol="0">
            <a:spAutoFit/>
          </a:bodyPr>
          <a:lstStyle>
            <a:defPPr>
              <a:defRPr lang="en-US"/>
            </a:defPPr>
            <a:lvl1pPr>
              <a:defRPr sz="1200" i="1" baseline="30000">
                <a:solidFill>
                  <a:schemeClr val="bg1">
                    <a:lumMod val="65000"/>
                  </a:schemeClr>
                </a:solidFill>
              </a:defRPr>
            </a:lvl1pPr>
          </a:lstStyle>
          <a:p>
            <a:r>
              <a:rPr lang="en-US" dirty="0"/>
              <a:t>Source: University of Cambridge (2021) </a:t>
            </a:r>
            <a:endParaRPr lang="en-GB" dirty="0"/>
          </a:p>
        </p:txBody>
      </p:sp>
    </p:spTree>
    <p:extLst>
      <p:ext uri="{BB962C8B-B14F-4D97-AF65-F5344CB8AC3E}">
        <p14:creationId xmlns:p14="http://schemas.microsoft.com/office/powerpoint/2010/main" val="405537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407BC61-6EC6-459F-898A-0108B226433F}"/>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 databases and prior-art search</a:t>
            </a:r>
            <a:endParaRPr lang="en-US" sz="16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0A60E6EB-B6B1-4B82-90F0-FD5E973A0B63}"/>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8" name="TextBox 7">
            <a:extLst>
              <a:ext uri="{FF2B5EF4-FFF2-40B4-BE49-F238E27FC236}">
                <a16:creationId xmlns:a16="http://schemas.microsoft.com/office/drawing/2014/main" id="{72F67747-B7ED-4EB5-A0A4-CD577A15300C}"/>
              </a:ext>
            </a:extLst>
          </p:cNvPr>
          <p:cNvSpPr txBox="1"/>
          <p:nvPr/>
        </p:nvSpPr>
        <p:spPr>
          <a:xfrm>
            <a:off x="1922993" y="1704202"/>
            <a:ext cx="3314699" cy="454377"/>
          </a:xfrm>
          <a:prstGeom prst="rect">
            <a:avLst/>
          </a:prstGeo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vert="horz" lIns="91440" tIns="45720" rIns="91440" bIns="45720" rtlCol="0" anchor="ctr">
            <a:noAutofit/>
          </a:bodyPr>
          <a:lstStyle>
            <a:lvl1pPr indent="0">
              <a:lnSpc>
                <a:spcPct val="100000"/>
              </a:lnSpc>
              <a:spcBef>
                <a:spcPts val="1258"/>
              </a:spcBef>
              <a:buFont typeface="Arial" panose="020B0604020202020204" pitchFamily="34" charset="0"/>
              <a:buNone/>
              <a:defRPr sz="2400">
                <a:latin typeface="Arial" panose="020B0604020202020204" pitchFamily="34" charset="0"/>
                <a:ea typeface="+mn-lt"/>
                <a:cs typeface="Arial" panose="020B0604020202020204" pitchFamily="34" charset="0"/>
              </a:defRPr>
            </a:lvl1pPr>
            <a:lvl2pPr marL="574975" indent="0" algn="ctr" defTabSz="1149949">
              <a:lnSpc>
                <a:spcPct val="90000"/>
              </a:lnSpc>
              <a:spcBef>
                <a:spcPts val="629"/>
              </a:spcBef>
              <a:buFont typeface="Arial" panose="020B0604020202020204" pitchFamily="34" charset="0"/>
              <a:buNone/>
              <a:defRPr sz="2515"/>
            </a:lvl2pPr>
            <a:lvl3pPr marL="1149949" indent="0" algn="ctr" defTabSz="1149949">
              <a:lnSpc>
                <a:spcPct val="90000"/>
              </a:lnSpc>
              <a:spcBef>
                <a:spcPts val="629"/>
              </a:spcBef>
              <a:buFont typeface="Arial" panose="020B0604020202020204" pitchFamily="34" charset="0"/>
              <a:buNone/>
              <a:defRPr sz="2264"/>
            </a:lvl3pPr>
            <a:lvl4pPr marL="1724924" indent="0" algn="ctr" defTabSz="1149949">
              <a:lnSpc>
                <a:spcPct val="90000"/>
              </a:lnSpc>
              <a:spcBef>
                <a:spcPts val="629"/>
              </a:spcBef>
              <a:buFont typeface="Arial" panose="020B0604020202020204" pitchFamily="34" charset="0"/>
              <a:buNone/>
              <a:defRPr sz="2012"/>
            </a:lvl4pPr>
            <a:lvl5pPr marL="2299899" indent="0" algn="ctr" defTabSz="1149949">
              <a:lnSpc>
                <a:spcPct val="90000"/>
              </a:lnSpc>
              <a:spcBef>
                <a:spcPts val="629"/>
              </a:spcBef>
              <a:buFont typeface="Arial" panose="020B0604020202020204" pitchFamily="34" charset="0"/>
              <a:buNone/>
              <a:defRPr sz="2012"/>
            </a:lvl5pPr>
            <a:lvl6pPr marL="2874874" indent="0" algn="ctr" defTabSz="1149949">
              <a:lnSpc>
                <a:spcPct val="90000"/>
              </a:lnSpc>
              <a:spcBef>
                <a:spcPts val="629"/>
              </a:spcBef>
              <a:buFont typeface="Arial" panose="020B0604020202020204" pitchFamily="34" charset="0"/>
              <a:buNone/>
              <a:defRPr sz="2012"/>
            </a:lvl6pPr>
            <a:lvl7pPr marL="3449848" indent="0" algn="ctr" defTabSz="1149949">
              <a:lnSpc>
                <a:spcPct val="90000"/>
              </a:lnSpc>
              <a:spcBef>
                <a:spcPts val="629"/>
              </a:spcBef>
              <a:buFont typeface="Arial" panose="020B0604020202020204" pitchFamily="34" charset="0"/>
              <a:buNone/>
              <a:defRPr sz="2012"/>
            </a:lvl7pPr>
            <a:lvl8pPr marL="4024823" indent="0" algn="ctr" defTabSz="1149949">
              <a:lnSpc>
                <a:spcPct val="90000"/>
              </a:lnSpc>
              <a:spcBef>
                <a:spcPts val="629"/>
              </a:spcBef>
              <a:buFont typeface="Arial" panose="020B0604020202020204" pitchFamily="34" charset="0"/>
              <a:buNone/>
              <a:defRPr sz="2012"/>
            </a:lvl8pPr>
            <a:lvl9pPr marL="4599798" indent="0" algn="ctr" defTabSz="1149949">
              <a:lnSpc>
                <a:spcPct val="90000"/>
              </a:lnSpc>
              <a:spcBef>
                <a:spcPts val="629"/>
              </a:spcBef>
              <a:buFont typeface="Arial" panose="020B0604020202020204" pitchFamily="34" charset="0"/>
              <a:buNone/>
              <a:defRPr sz="2012"/>
            </a:lvl9pPr>
          </a:lstStyle>
          <a:p>
            <a:pPr algn="ctr"/>
            <a:r>
              <a:rPr lang="en-US" sz="1600" b="1" dirty="0"/>
              <a:t>Official and free IP databases</a:t>
            </a:r>
            <a:endParaRPr lang="en-GB" sz="1600" b="1" dirty="0"/>
          </a:p>
        </p:txBody>
      </p:sp>
      <p:sp>
        <p:nvSpPr>
          <p:cNvPr id="9" name="TextBox 8">
            <a:extLst>
              <a:ext uri="{FF2B5EF4-FFF2-40B4-BE49-F238E27FC236}">
                <a16:creationId xmlns:a16="http://schemas.microsoft.com/office/drawing/2014/main" id="{DDB9D692-83BB-4837-B946-EC9A63EC442A}"/>
              </a:ext>
            </a:extLst>
          </p:cNvPr>
          <p:cNvSpPr txBox="1"/>
          <p:nvPr/>
        </p:nvSpPr>
        <p:spPr>
          <a:xfrm>
            <a:off x="7407855" y="1704203"/>
            <a:ext cx="3373143" cy="454377"/>
          </a:xfrm>
          <a:prstGeom prst="rect">
            <a:avLst/>
          </a:prstGeom>
          <a:gradFill flip="none" rotWithShape="1">
            <a:gsLst>
              <a:gs pos="0">
                <a:srgbClr val="71A131">
                  <a:tint val="66000"/>
                  <a:satMod val="160000"/>
                </a:srgbClr>
              </a:gs>
              <a:gs pos="37000">
                <a:srgbClr val="71A131">
                  <a:tint val="44500"/>
                  <a:satMod val="160000"/>
                </a:srgbClr>
              </a:gs>
              <a:gs pos="97000">
                <a:schemeClr val="bg1">
                  <a:lumMod val="95000"/>
                </a:schemeClr>
              </a:gs>
              <a:gs pos="70000">
                <a:srgbClr val="71A131">
                  <a:tint val="23500"/>
                  <a:satMod val="160000"/>
                </a:srgbClr>
              </a:gs>
            </a:gsLst>
            <a:lin ang="0" scaled="1"/>
            <a:tileRect/>
          </a:gradFill>
        </p:spPr>
        <p:txBody>
          <a:bodyPr vert="horz" lIns="91440" tIns="45720" rIns="91440" bIns="45720" rtlCol="0" anchor="ctr">
            <a:noAutofit/>
          </a:bodyPr>
          <a:lstStyle>
            <a:defPPr>
              <a:defRPr lang="en-US"/>
            </a:defPPr>
            <a:lvl1pPr indent="0">
              <a:lnSpc>
                <a:spcPct val="100000"/>
              </a:lnSpc>
              <a:spcBef>
                <a:spcPts val="1258"/>
              </a:spcBef>
              <a:buFont typeface="Arial" panose="020B0604020202020204" pitchFamily="34" charset="0"/>
              <a:buNone/>
              <a:defRPr b="1">
                <a:latin typeface="Arial" panose="020B0604020202020204" pitchFamily="34" charset="0"/>
                <a:ea typeface="+mn-lt"/>
                <a:cs typeface="Arial" panose="020B0604020202020204" pitchFamily="34" charset="0"/>
              </a:defRPr>
            </a:lvl1pPr>
            <a:lvl2pPr marL="574975" indent="0" algn="ctr" defTabSz="1149949">
              <a:lnSpc>
                <a:spcPct val="90000"/>
              </a:lnSpc>
              <a:spcBef>
                <a:spcPts val="629"/>
              </a:spcBef>
              <a:buFont typeface="Arial" panose="020B0604020202020204" pitchFamily="34" charset="0"/>
              <a:buNone/>
              <a:defRPr sz="2515"/>
            </a:lvl2pPr>
            <a:lvl3pPr marL="1149949" indent="0" algn="ctr" defTabSz="1149949">
              <a:lnSpc>
                <a:spcPct val="90000"/>
              </a:lnSpc>
              <a:spcBef>
                <a:spcPts val="629"/>
              </a:spcBef>
              <a:buFont typeface="Arial" panose="020B0604020202020204" pitchFamily="34" charset="0"/>
              <a:buNone/>
              <a:defRPr sz="2264"/>
            </a:lvl3pPr>
            <a:lvl4pPr marL="1724924" indent="0" algn="ctr" defTabSz="1149949">
              <a:lnSpc>
                <a:spcPct val="90000"/>
              </a:lnSpc>
              <a:spcBef>
                <a:spcPts val="629"/>
              </a:spcBef>
              <a:buFont typeface="Arial" panose="020B0604020202020204" pitchFamily="34" charset="0"/>
              <a:buNone/>
              <a:defRPr sz="2012"/>
            </a:lvl4pPr>
            <a:lvl5pPr marL="2299899" indent="0" algn="ctr" defTabSz="1149949">
              <a:lnSpc>
                <a:spcPct val="90000"/>
              </a:lnSpc>
              <a:spcBef>
                <a:spcPts val="629"/>
              </a:spcBef>
              <a:buFont typeface="Arial" panose="020B0604020202020204" pitchFamily="34" charset="0"/>
              <a:buNone/>
              <a:defRPr sz="2012"/>
            </a:lvl5pPr>
            <a:lvl6pPr marL="2874874" indent="0" algn="ctr" defTabSz="1149949">
              <a:lnSpc>
                <a:spcPct val="90000"/>
              </a:lnSpc>
              <a:spcBef>
                <a:spcPts val="629"/>
              </a:spcBef>
              <a:buFont typeface="Arial" panose="020B0604020202020204" pitchFamily="34" charset="0"/>
              <a:buNone/>
              <a:defRPr sz="2012"/>
            </a:lvl6pPr>
            <a:lvl7pPr marL="3449848" indent="0" algn="ctr" defTabSz="1149949">
              <a:lnSpc>
                <a:spcPct val="90000"/>
              </a:lnSpc>
              <a:spcBef>
                <a:spcPts val="629"/>
              </a:spcBef>
              <a:buFont typeface="Arial" panose="020B0604020202020204" pitchFamily="34" charset="0"/>
              <a:buNone/>
              <a:defRPr sz="2012"/>
            </a:lvl7pPr>
            <a:lvl8pPr marL="4024823" indent="0" algn="ctr" defTabSz="1149949">
              <a:lnSpc>
                <a:spcPct val="90000"/>
              </a:lnSpc>
              <a:spcBef>
                <a:spcPts val="629"/>
              </a:spcBef>
              <a:buFont typeface="Arial" panose="020B0604020202020204" pitchFamily="34" charset="0"/>
              <a:buNone/>
              <a:defRPr sz="2012"/>
            </a:lvl8pPr>
            <a:lvl9pPr marL="4599798" indent="0" algn="ctr" defTabSz="1149949">
              <a:lnSpc>
                <a:spcPct val="90000"/>
              </a:lnSpc>
              <a:spcBef>
                <a:spcPts val="629"/>
              </a:spcBef>
              <a:buFont typeface="Arial" panose="020B0604020202020204" pitchFamily="34" charset="0"/>
              <a:buNone/>
              <a:defRPr sz="2012"/>
            </a:lvl9pPr>
          </a:lstStyle>
          <a:p>
            <a:pPr algn="ctr"/>
            <a:r>
              <a:rPr lang="en-US" sz="1600" dirty="0"/>
              <a:t>Free third-party search engines</a:t>
            </a:r>
            <a:endParaRPr lang="en-GB" sz="1600" dirty="0"/>
          </a:p>
        </p:txBody>
      </p:sp>
      <p:sp>
        <p:nvSpPr>
          <p:cNvPr id="10" name="TextBox 9">
            <a:extLst>
              <a:ext uri="{FF2B5EF4-FFF2-40B4-BE49-F238E27FC236}">
                <a16:creationId xmlns:a16="http://schemas.microsoft.com/office/drawing/2014/main" id="{76679B06-86F0-4758-8BF2-EB281B94897D}"/>
              </a:ext>
            </a:extLst>
          </p:cNvPr>
          <p:cNvSpPr txBox="1"/>
          <p:nvPr/>
        </p:nvSpPr>
        <p:spPr>
          <a:xfrm>
            <a:off x="4055128" y="4622898"/>
            <a:ext cx="2840182" cy="246221"/>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https://www.uspto.gov/patents/search</a:t>
            </a:r>
          </a:p>
        </p:txBody>
      </p:sp>
      <p:pic>
        <p:nvPicPr>
          <p:cNvPr id="1028" name="Picture 4" descr="Search for patents | USPTO">
            <a:extLst>
              <a:ext uri="{FF2B5EF4-FFF2-40B4-BE49-F238E27FC236}">
                <a16:creationId xmlns:a16="http://schemas.microsoft.com/office/drawing/2014/main" id="{32AEA7F3-4453-450A-863E-43A14B1AAC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8474" y="3694070"/>
            <a:ext cx="1766481" cy="9288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earch Tools: European Patent Office Launches New Espacenet, Improving  Access to World's Largest Free Collection Of Patent Documents | LJ  INFOdocket">
            <a:extLst>
              <a:ext uri="{FF2B5EF4-FFF2-40B4-BE49-F238E27FC236}">
                <a16:creationId xmlns:a16="http://schemas.microsoft.com/office/drawing/2014/main" id="{DF5852F6-D239-4782-A880-B4EE257408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515" y="3751636"/>
            <a:ext cx="3019425" cy="80962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0F66A62-AC1C-4769-831D-B7FB20FF20B9}"/>
              </a:ext>
            </a:extLst>
          </p:cNvPr>
          <p:cNvSpPr txBox="1"/>
          <p:nvPr/>
        </p:nvSpPr>
        <p:spPr>
          <a:xfrm>
            <a:off x="1126354" y="4622898"/>
            <a:ext cx="2701634" cy="246221"/>
          </a:xfrm>
          <a:prstGeom prst="rect">
            <a:avLst/>
          </a:prstGeom>
          <a:noFill/>
        </p:spPr>
        <p:txBody>
          <a:bodyPr wrap="square">
            <a:spAutoFit/>
          </a:bodyPr>
          <a:lstStyle>
            <a:defPPr>
              <a:defRPr lang="en-US"/>
            </a:defPPr>
            <a:lvl1pPr>
              <a:defRPr sz="1200">
                <a:latin typeface="Arial" panose="020B0604020202020204" pitchFamily="34" charset="0"/>
                <a:cs typeface="Arial" panose="020B0604020202020204" pitchFamily="34" charset="0"/>
              </a:defRPr>
            </a:lvl1pPr>
          </a:lstStyle>
          <a:p>
            <a:pPr algn="ctr"/>
            <a:r>
              <a:rPr lang="en-GB" sz="1000" dirty="0"/>
              <a:t>https://worldwide.espacenet.com/</a:t>
            </a:r>
          </a:p>
        </p:txBody>
      </p:sp>
      <p:sp>
        <p:nvSpPr>
          <p:cNvPr id="16" name="TextBox 15">
            <a:extLst>
              <a:ext uri="{FF2B5EF4-FFF2-40B4-BE49-F238E27FC236}">
                <a16:creationId xmlns:a16="http://schemas.microsoft.com/office/drawing/2014/main" id="{6257BD00-7C31-4F6E-8CC8-C583ABF74449}"/>
              </a:ext>
            </a:extLst>
          </p:cNvPr>
          <p:cNvSpPr txBox="1"/>
          <p:nvPr/>
        </p:nvSpPr>
        <p:spPr>
          <a:xfrm>
            <a:off x="7886450" y="3178712"/>
            <a:ext cx="2576945" cy="246221"/>
          </a:xfrm>
          <a:prstGeom prst="rect">
            <a:avLst/>
          </a:prstGeom>
          <a:noFill/>
        </p:spPr>
        <p:txBody>
          <a:bodyPr wrap="square">
            <a:spAutoFit/>
          </a:bodyPr>
          <a:lstStyle>
            <a:defPPr>
              <a:defRPr lang="en-US"/>
            </a:defPPr>
            <a:lvl1pPr algn="ctr">
              <a:defRPr sz="1200">
                <a:latin typeface="Arial" panose="020B0604020202020204" pitchFamily="34" charset="0"/>
                <a:cs typeface="Arial" panose="020B0604020202020204" pitchFamily="34" charset="0"/>
              </a:defRPr>
            </a:lvl1pPr>
          </a:lstStyle>
          <a:p>
            <a:r>
              <a:rPr lang="en-GB" sz="1000" dirty="0"/>
              <a:t>https://www.lens.org/</a:t>
            </a:r>
          </a:p>
        </p:txBody>
      </p:sp>
      <p:pic>
        <p:nvPicPr>
          <p:cNvPr id="1032" name="Picture 8" descr="Introduction to The Lens">
            <a:extLst>
              <a:ext uri="{FF2B5EF4-FFF2-40B4-BE49-F238E27FC236}">
                <a16:creationId xmlns:a16="http://schemas.microsoft.com/office/drawing/2014/main" id="{DAB80F8B-50B1-4A2F-B98B-B9DECB1746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3523" y="2492352"/>
            <a:ext cx="3062801" cy="59688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atentscope: worldwide patent database — OVTT">
            <a:extLst>
              <a:ext uri="{FF2B5EF4-FFF2-40B4-BE49-F238E27FC236}">
                <a16:creationId xmlns:a16="http://schemas.microsoft.com/office/drawing/2014/main" id="{1C03F4C8-0B19-41AE-B7D6-DB9D7D579F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786" y="2311695"/>
            <a:ext cx="3089202" cy="86701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2F5DCDE6-BAE9-447B-A147-220CA4BCBB81}"/>
              </a:ext>
            </a:extLst>
          </p:cNvPr>
          <p:cNvSpPr txBox="1"/>
          <p:nvPr/>
        </p:nvSpPr>
        <p:spPr>
          <a:xfrm>
            <a:off x="7892071" y="4441809"/>
            <a:ext cx="2723139" cy="246221"/>
          </a:xfrm>
          <a:prstGeom prst="rect">
            <a:avLst/>
          </a:prstGeom>
          <a:noFill/>
        </p:spPr>
        <p:txBody>
          <a:bodyPr wrap="square">
            <a:spAutoFit/>
          </a:bodyPr>
          <a:lstStyle>
            <a:defPPr>
              <a:defRPr lang="en-US"/>
            </a:defPPr>
            <a:lvl1pPr algn="ctr">
              <a:defRPr sz="1200">
                <a:latin typeface="Arial" panose="020B0604020202020204" pitchFamily="34" charset="0"/>
                <a:cs typeface="Arial" panose="020B0604020202020204" pitchFamily="34" charset="0"/>
              </a:defRPr>
            </a:lvl1pPr>
          </a:lstStyle>
          <a:p>
            <a:r>
              <a:rPr lang="en-GB" sz="1000" dirty="0"/>
              <a:t>https://patents.google.com/</a:t>
            </a:r>
          </a:p>
        </p:txBody>
      </p:sp>
      <p:pic>
        <p:nvPicPr>
          <p:cNvPr id="18" name="Picture 17">
            <a:extLst>
              <a:ext uri="{FF2B5EF4-FFF2-40B4-BE49-F238E27FC236}">
                <a16:creationId xmlns:a16="http://schemas.microsoft.com/office/drawing/2014/main" id="{D59A4F37-4B23-495F-9330-21FC680FA51E}"/>
              </a:ext>
            </a:extLst>
          </p:cNvPr>
          <p:cNvPicPr>
            <a:picLocks noChangeAspect="1"/>
          </p:cNvPicPr>
          <p:nvPr/>
        </p:nvPicPr>
        <p:blipFill>
          <a:blip r:embed="rId7"/>
          <a:stretch>
            <a:fillRect/>
          </a:stretch>
        </p:blipFill>
        <p:spPr>
          <a:xfrm>
            <a:off x="8020806" y="3545187"/>
            <a:ext cx="2308232" cy="898506"/>
          </a:xfrm>
          <a:prstGeom prst="rect">
            <a:avLst/>
          </a:prstGeom>
        </p:spPr>
      </p:pic>
      <p:sp>
        <p:nvSpPr>
          <p:cNvPr id="19" name="TextBox 18">
            <a:extLst>
              <a:ext uri="{FF2B5EF4-FFF2-40B4-BE49-F238E27FC236}">
                <a16:creationId xmlns:a16="http://schemas.microsoft.com/office/drawing/2014/main" id="{6EEBC705-CC62-4A1B-9706-C7BDB0F73C9D}"/>
              </a:ext>
            </a:extLst>
          </p:cNvPr>
          <p:cNvSpPr txBox="1"/>
          <p:nvPr/>
        </p:nvSpPr>
        <p:spPr>
          <a:xfrm>
            <a:off x="1626689" y="2932357"/>
            <a:ext cx="2177870" cy="400110"/>
          </a:xfrm>
          <a:prstGeom prst="rect">
            <a:avLst/>
          </a:prstGeom>
          <a:noFill/>
        </p:spPr>
        <p:txBody>
          <a:bodyPr wrap="square">
            <a:spAutoFit/>
          </a:bodyPr>
          <a:lstStyle>
            <a:defPPr>
              <a:defRPr lang="en-US"/>
            </a:defPPr>
            <a:lvl1pPr>
              <a:defRPr sz="1200">
                <a:latin typeface="Arial" panose="020B0604020202020204" pitchFamily="34" charset="0"/>
                <a:cs typeface="Arial" panose="020B0604020202020204" pitchFamily="34" charset="0"/>
              </a:defRPr>
            </a:lvl1pPr>
          </a:lstStyle>
          <a:p>
            <a:pPr algn="ctr"/>
            <a:r>
              <a:rPr lang="en-GB" sz="1000" dirty="0"/>
              <a:t>https://patentscope.wipo.int/search/en/search.jsf</a:t>
            </a:r>
          </a:p>
        </p:txBody>
      </p:sp>
      <p:sp>
        <p:nvSpPr>
          <p:cNvPr id="20" name="TextBox 19">
            <a:extLst>
              <a:ext uri="{FF2B5EF4-FFF2-40B4-BE49-F238E27FC236}">
                <a16:creationId xmlns:a16="http://schemas.microsoft.com/office/drawing/2014/main" id="{DB81C8DE-9FB3-4EC4-B42C-812B8978032E}"/>
              </a:ext>
            </a:extLst>
          </p:cNvPr>
          <p:cNvSpPr txBox="1"/>
          <p:nvPr/>
        </p:nvSpPr>
        <p:spPr>
          <a:xfrm>
            <a:off x="1529636" y="5508264"/>
            <a:ext cx="4257756" cy="1692771"/>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Prior art search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Key word search</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Patent classification search (e.g., YO2 for climate change mitigation technologies)</a:t>
            </a:r>
          </a:p>
        </p:txBody>
      </p:sp>
      <p:sp>
        <p:nvSpPr>
          <p:cNvPr id="29" name="TextBox 28">
            <a:extLst>
              <a:ext uri="{FF2B5EF4-FFF2-40B4-BE49-F238E27FC236}">
                <a16:creationId xmlns:a16="http://schemas.microsoft.com/office/drawing/2014/main" id="{A28427B4-6947-4C3D-B785-A7A1D285465B}"/>
              </a:ext>
            </a:extLst>
          </p:cNvPr>
          <p:cNvSpPr txBox="1"/>
          <p:nvPr/>
        </p:nvSpPr>
        <p:spPr>
          <a:xfrm>
            <a:off x="3777524" y="3115154"/>
            <a:ext cx="2840182" cy="246221"/>
          </a:xfrm>
          <a:prstGeom prst="rect">
            <a:avLst/>
          </a:prstGeom>
          <a:noFill/>
        </p:spPr>
        <p:txBody>
          <a:bodyPr wrap="square">
            <a:spAutoFit/>
          </a:bodyPr>
          <a:lstStyle>
            <a:defPPr>
              <a:defRPr lang="en-US"/>
            </a:defPPr>
            <a:lvl1pPr algn="ctr">
              <a:defRPr sz="1200">
                <a:latin typeface="Arial" panose="020B0604020202020204" pitchFamily="34" charset="0"/>
                <a:cs typeface="Arial" panose="020B0604020202020204" pitchFamily="34" charset="0"/>
              </a:defRPr>
            </a:lvl1pPr>
          </a:lstStyle>
          <a:p>
            <a:r>
              <a:rPr lang="en-GB" sz="1000" dirty="0"/>
              <a:t>https://branddb.wipo.int/branddb/en/</a:t>
            </a:r>
          </a:p>
        </p:txBody>
      </p:sp>
      <p:pic>
        <p:nvPicPr>
          <p:cNvPr id="1038" name="Picture 14" descr="Battle of the free trade mark databases – Global Brand Database versus  TMview - The IPKat">
            <a:extLst>
              <a:ext uri="{FF2B5EF4-FFF2-40B4-BE49-F238E27FC236}">
                <a16:creationId xmlns:a16="http://schemas.microsoft.com/office/drawing/2014/main" id="{273F8E14-AEA9-4971-9FD3-785D3842E5A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00463" y="2492352"/>
            <a:ext cx="1362250" cy="68643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Connector 24">
            <a:extLst>
              <a:ext uri="{FF2B5EF4-FFF2-40B4-BE49-F238E27FC236}">
                <a16:creationId xmlns:a16="http://schemas.microsoft.com/office/drawing/2014/main" id="{722183DE-978E-45E6-90A0-CFDD7206854F}"/>
              </a:ext>
            </a:extLst>
          </p:cNvPr>
          <p:cNvCxnSpPr/>
          <p:nvPr/>
        </p:nvCxnSpPr>
        <p:spPr>
          <a:xfrm flipV="1">
            <a:off x="738786" y="5042066"/>
            <a:ext cx="10982159" cy="0"/>
          </a:xfrm>
          <a:prstGeom prst="line">
            <a:avLst/>
          </a:prstGeom>
          <a:ln>
            <a:solidFill>
              <a:srgbClr val="71A13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98CD42-6816-4074-9A97-176BF4B54289}"/>
              </a:ext>
            </a:extLst>
          </p:cNvPr>
          <p:cNvSpPr txBox="1"/>
          <p:nvPr/>
        </p:nvSpPr>
        <p:spPr>
          <a:xfrm>
            <a:off x="7355652" y="5508264"/>
            <a:ext cx="4064082" cy="2000548"/>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Prior art analysis</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Analysis of patent variables</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Citation analysis</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Text mining</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Machine learning and AI algorithms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5726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83E560-1F4A-4260-A2D5-74C651353607}"/>
              </a:ext>
            </a:extLst>
          </p:cNvPr>
          <p:cNvPicPr>
            <a:picLocks noChangeAspect="1"/>
          </p:cNvPicPr>
          <p:nvPr/>
        </p:nvPicPr>
        <p:blipFill>
          <a:blip r:embed="rId2"/>
          <a:stretch>
            <a:fillRect/>
          </a:stretch>
        </p:blipFill>
        <p:spPr>
          <a:xfrm>
            <a:off x="1021017" y="2446888"/>
            <a:ext cx="10388871" cy="4355694"/>
          </a:xfrm>
          <a:prstGeom prst="rect">
            <a:avLst/>
          </a:prstGeom>
        </p:spPr>
      </p:pic>
      <p:sp>
        <p:nvSpPr>
          <p:cNvPr id="6" name="Rectangle 5">
            <a:extLst>
              <a:ext uri="{FF2B5EF4-FFF2-40B4-BE49-F238E27FC236}">
                <a16:creationId xmlns:a16="http://schemas.microsoft.com/office/drawing/2014/main" id="{B9E53D2F-7376-46D7-9D5B-099A1A3EB4D2}"/>
              </a:ext>
            </a:extLst>
          </p:cNvPr>
          <p:cNvSpPr/>
          <p:nvPr/>
        </p:nvSpPr>
        <p:spPr>
          <a:xfrm>
            <a:off x="0"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latin typeface="Arial" panose="020B0604020202020204" pitchFamily="34" charset="0"/>
                <a:cs typeface="Arial" panose="020B0604020202020204" pitchFamily="34" charset="0"/>
              </a:rPr>
              <a:t>IP generation and sharing/exploitation</a:t>
            </a:r>
            <a:endParaRPr lang="en-US" sz="16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8646DF6-46A2-4984-BF6A-7CB0E7D692AB}"/>
              </a:ext>
            </a:extLst>
          </p:cNvPr>
          <p:cNvPicPr>
            <a:picLocks noChangeAspect="1"/>
          </p:cNvPicPr>
          <p:nvPr/>
        </p:nvPicPr>
        <p:blipFill>
          <a:blip r:embed="rId3"/>
          <a:stretch>
            <a:fillRect/>
          </a:stretch>
        </p:blipFill>
        <p:spPr>
          <a:xfrm>
            <a:off x="9174924" y="267347"/>
            <a:ext cx="2816609" cy="1048673"/>
          </a:xfrm>
          <a:prstGeom prst="rect">
            <a:avLst/>
          </a:prstGeom>
        </p:spPr>
      </p:pic>
      <p:sp>
        <p:nvSpPr>
          <p:cNvPr id="8" name="TextBox 7">
            <a:extLst>
              <a:ext uri="{FF2B5EF4-FFF2-40B4-BE49-F238E27FC236}">
                <a16:creationId xmlns:a16="http://schemas.microsoft.com/office/drawing/2014/main" id="{9370BDCC-31AB-4ADF-9337-BD502D6C01A4}"/>
              </a:ext>
            </a:extLst>
          </p:cNvPr>
          <p:cNvSpPr txBox="1"/>
          <p:nvPr/>
        </p:nvSpPr>
        <p:spPr>
          <a:xfrm>
            <a:off x="3544466" y="8325994"/>
            <a:ext cx="6599315" cy="215444"/>
          </a:xfrm>
          <a:prstGeom prst="rect">
            <a:avLst/>
          </a:prstGeom>
          <a:noFill/>
        </p:spPr>
        <p:txBody>
          <a:bodyPr wrap="square" rtlCol="0">
            <a:spAutoFit/>
          </a:bodyPr>
          <a:lstStyle>
            <a:defPPr>
              <a:defRPr lang="en-US"/>
            </a:defPPr>
            <a:lvl1pPr>
              <a:defRPr sz="1200" i="1" baseline="30000">
                <a:solidFill>
                  <a:schemeClr val="bg1">
                    <a:lumMod val="65000"/>
                  </a:schemeClr>
                </a:solidFill>
              </a:defRPr>
            </a:lvl1pPr>
          </a:lstStyle>
          <a:p>
            <a:r>
              <a:rPr lang="en-US" dirty="0"/>
              <a:t>Source: IPACST - IP knowledge brief, https://ip4sustainability.files.wordpress.com/2021/10/intellectual-property-knowledge-brief-1.pdf</a:t>
            </a:r>
            <a:endParaRPr lang="en-GB" dirty="0"/>
          </a:p>
        </p:txBody>
      </p:sp>
    </p:spTree>
    <p:extLst>
      <p:ext uri="{BB962C8B-B14F-4D97-AF65-F5344CB8AC3E}">
        <p14:creationId xmlns:p14="http://schemas.microsoft.com/office/powerpoint/2010/main" val="2116220913"/>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556a2324-33c5-4771-baf5-b3ef8974317c">
      <UserInfo>
        <DisplayName>Frank Tietze</DisplayName>
        <AccountId>11</AccountId>
        <AccountType/>
      </UserInfo>
      <UserInfo>
        <DisplayName>Maximilian Elsen</DisplayName>
        <AccountId>26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1FBA20A2CAC34292F6F87B8CC8191E" ma:contentTypeVersion="10" ma:contentTypeDescription="Create a new document." ma:contentTypeScope="" ma:versionID="da0ed27bfe3e2c2cc72d59b3b914bc27">
  <xsd:schema xmlns:xsd="http://www.w3.org/2001/XMLSchema" xmlns:xs="http://www.w3.org/2001/XMLSchema" xmlns:p="http://schemas.microsoft.com/office/2006/metadata/properties" xmlns:ns2="95cf8923-128f-429c-b9dc-7b2a81b46226" xmlns:ns3="556a2324-33c5-4771-baf5-b3ef8974317c" targetNamespace="http://schemas.microsoft.com/office/2006/metadata/properties" ma:root="true" ma:fieldsID="b0e967e85e3904662c146f948f1afc35" ns2:_="" ns3:_="">
    <xsd:import namespace="95cf8923-128f-429c-b9dc-7b2a81b46226"/>
    <xsd:import namespace="556a2324-33c5-4771-baf5-b3ef897431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cf8923-128f-429c-b9dc-7b2a81b46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6a2324-33c5-4771-baf5-b3ef8974317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789B30-6191-4273-A5F7-334678604008}">
  <ds:schemaRefs>
    <ds:schemaRef ds:uri="http://schemas.microsoft.com/office/2006/metadata/properties"/>
    <ds:schemaRef ds:uri="http://www.w3.org/XML/1998/namespace"/>
    <ds:schemaRef ds:uri="95cf8923-128f-429c-b9dc-7b2a81b46226"/>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556a2324-33c5-4771-baf5-b3ef8974317c"/>
    <ds:schemaRef ds:uri="http://purl.org/dc/dcmitype/"/>
  </ds:schemaRefs>
</ds:datastoreItem>
</file>

<file path=customXml/itemProps2.xml><?xml version="1.0" encoding="utf-8"?>
<ds:datastoreItem xmlns:ds="http://schemas.openxmlformats.org/officeDocument/2006/customXml" ds:itemID="{331F6DB7-D70E-4D68-AC9D-F5C1C6EC3E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cf8923-128f-429c-b9dc-7b2a81b46226"/>
    <ds:schemaRef ds:uri="556a2324-33c5-4771-baf5-b3ef897431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977C59-166C-4C8D-A1BC-BEB6C3D66F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1035</TotalTime>
  <Words>2368</Words>
  <Application>Microsoft Macintosh PowerPoint</Application>
  <PresentationFormat>Custom</PresentationFormat>
  <Paragraphs>214</Paragraphs>
  <Slides>17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17</cp:revision>
  <cp:lastPrinted>2020-03-03T18:30:28Z</cp:lastPrinted>
  <dcterms:created xsi:type="dcterms:W3CDTF">2018-06-03T20:00:44Z</dcterms:created>
  <dcterms:modified xsi:type="dcterms:W3CDTF">2022-05-20T08:21:54Z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0x010100091FBA20A2CAC34292F6F87B8CC8191E</vt:lpwstr>
  </property>
</Properties>
</file>